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 varScale="1">
        <p:scale>
          <a:sx n="70" d="100"/>
          <a:sy n="70" d="100"/>
        </p:scale>
        <p:origin x="34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1C7F8-A903-4DC9-B334-E12697777F0D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5F25F-381E-4E4F-83CC-8E2309550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89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5F25F-381E-4E4F-83CC-8E23095501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consultantplus://offline/ref=39F91DDC4E634BE17AA7D10DA5D47A89E23443E6D63131AF0B0F038FFDF0D8A16BD39323123939C0w0w1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1007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ПОРЯДОК ПОЛУЧЕНИЯ ПУТЕВКИ </a:t>
            </a:r>
          </a:p>
          <a:p>
            <a:pPr marL="12700" marR="5080">
              <a:spcBef>
                <a:spcPts val="100"/>
              </a:spcBef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САНАТОРНО-КУРОРТНОЕ ЛЕЧЕНИЕ</a:t>
            </a:r>
            <a:endParaRPr lang="ru-RU" sz="2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750" y="1536700"/>
            <a:ext cx="6504305" cy="1387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Путевки на санаторно-курортное лечение предоставляются льготным категориям граждан. Профиль санатория по предоставляемой гражданину льготной категории путевке на санаторно-курортное лечение определяется в соответствии с рекомендациями лечащего врача и врачебной комиссии лечебно-профилактического учреждения по месту жительства, указанными в справке для получения путевки на санаторно-курортное лечение по форме </a:t>
            </a:r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№ 070/у.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7850" y="2908300"/>
            <a:ext cx="6562205" cy="21262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4"/>
          <p:cNvSpPr txBox="1"/>
          <p:nvPr/>
        </p:nvSpPr>
        <p:spPr>
          <a:xfrm>
            <a:off x="732650" y="3027010"/>
            <a:ext cx="6407406" cy="19877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Список необходимых документов: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300" b="1" dirty="0">
                <a:latin typeface="Arial" pitchFamily="34" charset="0"/>
                <a:cs typeface="Arial" pitchFamily="34" charset="0"/>
              </a:rPr>
              <a:t> </a:t>
            </a:r>
            <a:endParaRPr lang="ru-RU" sz="1300" dirty="0">
              <a:latin typeface="Arial" pitchFamily="34" charset="0"/>
              <a:cs typeface="Arial" pitchFamily="34" charset="0"/>
            </a:endParaRP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Для получения путевки на санаторно-курортное лечение  заявителю необходимо 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предоставить в региональное отделение: 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– заявление о предоставлении государственной услуги (рекомендуемая форма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   заявления в </a:t>
            </a:r>
            <a:r>
              <a:rPr lang="ru-RU" sz="1300" dirty="0">
                <a:latin typeface="Arial" pitchFamily="34" charset="0"/>
                <a:cs typeface="Arial" pitchFamily="34" charset="0"/>
                <a:hlinkClick r:id="rId4"/>
              </a:rPr>
              <a:t>приложении N 4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 к  Административному регламенту);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– справку для получения путевки по форме N 070/у (для оформления которой 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   необходимо обратиться в поликлинику по месту жительства)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– документ, удостоверяющий личность.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198" y="5103723"/>
            <a:ext cx="696765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Порядок получения бесплатных проездных документов на проезд к месту лечения и обратно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Одновременно с путевкой на санаторно-курортное лечение, выданной </a:t>
            </a:r>
          </a:p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территориальным органом Фонда, гражданину предоставляются специальные талоны </a:t>
            </a:r>
          </a:p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(именные направления) для получения бесплатных проездных документов. 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 Оплата проезда к месту лечения и обратно ребенка-инвалида и сопровождающего его лица производится </a:t>
            </a:r>
            <a:r>
              <a:rPr lang="ru-RU" sz="1300">
                <a:latin typeface="Arial" pitchFamily="34" charset="0"/>
                <a:cs typeface="Arial" pitchFamily="34" charset="0"/>
              </a:rPr>
              <a:t>соответствующими Отделениями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Фонда транспортными организациями, обеспечивающими перевозку, при этом гражданину, имеющему право на получение набора социальных услуг, в том числе к месту лечения и обратно, не предоставлено право самостоятельного выбора вида транспорта для следования к месту лечения и обратно. Компенсация стоимости проездных билетов, самостоятельно приобретенных гражданином – получателем набора социальных услуг либо сопровождающим его лицо – не предусмотрена. 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4398" y="8235366"/>
            <a:ext cx="6630376" cy="2133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69314" y="8235365"/>
            <a:ext cx="650546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Способы подачи заявления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300" b="1" dirty="0">
                <a:latin typeface="Arial" pitchFamily="34" charset="0"/>
                <a:cs typeface="Arial" pitchFamily="34" charset="0"/>
              </a:rPr>
              <a:t> </a:t>
            </a:r>
            <a:endParaRPr lang="ru-RU" sz="1300" dirty="0">
              <a:latin typeface="Arial" pitchFamily="34" charset="0"/>
              <a:cs typeface="Arial" pitchFamily="34" charset="0"/>
            </a:endParaRP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Подать заявление в региональное отделение на предоставление путевки  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гражданин  может: 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– в форме электронного документа через Единый портал государственных 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и муниципальных услуг (http://www.gosuslugi.ru);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– через многофункциональный центр предоставления государственных 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и муниципальных услуг (МФЦ);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– по почте;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– В Клиентской службе СФР</a:t>
            </a:r>
            <a:r>
              <a:rPr lang="ru-RU" sz="1200" dirty="0">
                <a:latin typeface="MyriadPro-Semibold"/>
                <a:cs typeface="Arial" pitchFamily="34" charset="0"/>
              </a:rPr>
              <a:t>.</a:t>
            </a:r>
          </a:p>
          <a:p>
            <a:r>
              <a:rPr lang="ru-RU" sz="1300" dirty="0">
                <a:latin typeface="Arial" pitchFamily="34" charset="0"/>
                <a:cs typeface="Arial" pitchFamily="34" charset="0"/>
              </a:rPr>
              <a:t>.  </a:t>
            </a:r>
          </a:p>
          <a:p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304</Words>
  <Application>Microsoft Office PowerPoint</Application>
  <PresentationFormat>Произвольный</PresentationFormat>
  <Paragraphs>30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MyriadPro-Semibold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Шидловская Анна Владимировна</cp:lastModifiedBy>
  <cp:revision>11</cp:revision>
  <dcterms:created xsi:type="dcterms:W3CDTF">2022-03-09T10:41:17Z</dcterms:created>
  <dcterms:modified xsi:type="dcterms:W3CDTF">2023-04-06T08:38:28Z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