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60" d="100"/>
          <a:sy n="60" d="100"/>
        </p:scale>
        <p:origin x="-1884" y="-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BA017-FFC4-4685-9648-D78765ED7902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3CCC1-3079-4DDD-99DB-0329CC75E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2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708"/>
            <a:ext cx="7556500" cy="10002992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416319" y="297155"/>
            <a:ext cx="6550751" cy="1315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 ДЛЯ ЛИЦ С ИНВАЛИДНОСТЬЮ </a:t>
            </a:r>
          </a:p>
          <a:p>
            <a:pPr marL="12700" marR="5080">
              <a:spcBef>
                <a:spcPts val="1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ОБЕСПЕЧЕНИЮ ТЕХНИЧЕСКИМИ СРЕДСТВАМИ РЕАБИЛИТАЦИИ И ПРОТЕЗНО-ОРТОПЕДИЧЕСКИМИ ИЗДЕЛИЯМИ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173" y="3912389"/>
            <a:ext cx="7467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136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ПОДАЧА ЗЯВЛЕНИЯ В ОТДЕЛЕНИЕ  СФР НА ПОЛУЧЕНИЕ  ТСР, </a:t>
            </a:r>
            <a:endParaRPr lang="ru-RU" sz="136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36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РЕКОМЕНДОВАННЫХ В </a:t>
            </a:r>
            <a:r>
              <a:rPr lang="ru-RU" sz="136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ИПРА, </a:t>
            </a:r>
            <a:r>
              <a:rPr lang="ru-RU" sz="136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36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СЧЕТ СРЕДСТВ </a:t>
            </a:r>
            <a:r>
              <a:rPr lang="ru-RU" sz="136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ФЕДЕРАЛЬНОГО БЮДЖЕТА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3050" y="5843742"/>
            <a:ext cx="7391400" cy="6309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ЗАЯВЛЕНИЕ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ПОДАЕТСЯ  ПО МЕСТУ ЖИТЕЛЬСТВА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2700" algn="ctr">
              <a:spcBef>
                <a:spcPts val="100"/>
              </a:spcBef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(месту пребывания, фактического проживания)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69828" y="4432300"/>
            <a:ext cx="3442653" cy="1371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35050" y="4418905"/>
            <a:ext cx="37093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Где подать заявление на ТСР:</a:t>
            </a:r>
            <a:endParaRPr lang="ru-RU" sz="14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Клиентской службе СФР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На портале Госуслуг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 МФЦ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почте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6073" y="635024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14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0581" y="6765622"/>
            <a:ext cx="3137669" cy="12954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4050" y="6815273"/>
            <a:ext cx="325072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Натуральное обеспечение:</a:t>
            </a:r>
          </a:p>
          <a:p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Заявление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Паспорт (при личном приеме)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ИПРА,СНИЛС(по желанию)/ЗВК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01672" y="6734220"/>
            <a:ext cx="3129378" cy="1447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06850" y="6765623"/>
            <a:ext cx="3344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Электронный сертификат  (эс):</a:t>
            </a:r>
          </a:p>
          <a:p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Заявление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Паспорт (при личном приеме)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ИПРА, СНИЛС(по желанию)/ЗВК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Номер карты «МИР»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31954" y="8318500"/>
            <a:ext cx="6046696" cy="2133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86802" y="8394700"/>
            <a:ext cx="58918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Компенсация:</a:t>
            </a:r>
          </a:p>
          <a:p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Заявление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Паспорт (при личном приеме)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ИПРА, СНИЛС (по желанию)/ЗВК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Документы о расходах (чеки, товарные накладные 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тд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Реквизиты расчетного счета либо номер карты мир для перечисления средств (средства также перечисляются почтовым переводом)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06876" y="1791375"/>
            <a:ext cx="6524174" cy="20313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0250" y="1777537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Порядок получения</a:t>
            </a:r>
          </a:p>
          <a:p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обращение в медицинскую организацию для получения направления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на медико-социальную экспертизу (МСЭ), форма 008/у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обращение в бюро МСЭ для разработки индивидуальной программы реабилитации или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абилитации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(ИПРА)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разработка ИПРА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ветераны обеспечиваются на основании заключения </a:t>
            </a:r>
          </a:p>
          <a:p>
            <a:pPr lvl="0"/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врачебной комиссии (ЗВК)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50" y="4356100"/>
            <a:ext cx="1397232" cy="14410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>
            <a:extLst>
              <a:ext uri="{FF2B5EF4-FFF2-40B4-BE49-F238E27FC236}">
                <a16:creationId xmlns:a16="http://schemas.microsoft.com/office/drawing/2014/main" xmlns="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100"/>
            <a:ext cx="7556500" cy="106887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31748" y="165100"/>
            <a:ext cx="5791200" cy="136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  ДЛЯ ЛИЦ С ИНВАЛИДНОСТЬЮ </a:t>
            </a:r>
          </a:p>
          <a:p>
            <a:pPr marL="12700" marR="5080">
              <a:spcBef>
                <a:spcPts val="1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ОБЕСПЕЧЕНИЮ ТЕХНИЧЕСКИМИ СРЕДСТВАМИ РЕАБИЛИТАЦИИ И ПРОТЕЗНО-ОРТОПЕДИЧЕСКИМИ ИЗДЕЛИЯМИ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7850" y="2222500"/>
            <a:ext cx="6705600" cy="40071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30250" y="2674112"/>
            <a:ext cx="6553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1.Выдача направления на получение/изготовление ТСР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необходимости проезда к месту получения ТСР, проводится выдача талонов на право бесплатного проезда (при самостоятельно оплаченном проезде   к месту получения ТСР по направлению, выплачивается компенсация).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Выплата компенсации за самостоятельно приобретенное ТСР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Размер компенсации определяется стоимостью ТСР последнего исполненного государственного контракта  на поставку аналогичного изделия.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3.Запись на карту «МИР» электронного сертификата для приобретения ТСР в магазине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Стоимость электронного сертификата определяется стоимостью последнего исполненного государственного контракта на поставку аналогичного ТСР.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125" y="2363332"/>
            <a:ext cx="133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Результат:</a:t>
            </a:r>
            <a:endParaRPr lang="ru-RU" sz="1400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7850" y="6413500"/>
            <a:ext cx="6545098" cy="37168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36409" y="6590918"/>
            <a:ext cx="68883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Ремонт и досрочная замена ТСР/ПОИ: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Ремонт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ТСР/ПОИ осуществляется на основании заявления, поданного инвалидом или его законным представителем в региональное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отделение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СФР  по месту жительства (месту пребывания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или фактического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пребывания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 ремонте принимается  после проведения комиссии медико-технической экспертизы (МТЭ).  При невозможности ремонта выносится решение о необходимости  досрочной замены ТСР 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проведения МТЭ выдается направление на осуществление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ремонта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или на досрочное получение ТСР, либо возможно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самостоятельно </a:t>
            </a: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оплатить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услуги по ремонту ТСР  или покупке нового средства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    с    последующей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выплатой компенсации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329</Words>
  <Application>Microsoft Office PowerPoint</Application>
  <PresentationFormat>Произвольный</PresentationFormat>
  <Paragraphs>61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Зюмченко Елена Алексадровна</cp:lastModifiedBy>
  <cp:revision>28</cp:revision>
  <cp:lastPrinted>2023-02-22T07:02:05Z</cp:lastPrinted>
  <dcterms:created xsi:type="dcterms:W3CDTF">2022-03-09T10:41:17Z</dcterms:created>
  <dcterms:modified xsi:type="dcterms:W3CDTF">2023-02-27T05:43:39Z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