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0"/>
  </p:normalViewPr>
  <p:slideViewPr>
    <p:cSldViewPr>
      <p:cViewPr>
        <p:scale>
          <a:sx n="60" d="100"/>
          <a:sy n="60" d="100"/>
        </p:scale>
        <p:origin x="-1932" y="-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4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42298" y="165100"/>
            <a:ext cx="7007952" cy="15029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получить справку о доходах, выплаченных </a:t>
            </a:r>
          </a:p>
          <a:p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Фондом пенсионного и социального страхования Российской Федерации (СФР)</a:t>
            </a:r>
            <a:endParaRPr lang="ru-RU" sz="19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/>
              <a:t> </a:t>
            </a:r>
            <a:endParaRPr lang="ru-RU" sz="2000" dirty="0"/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0298" y="1532386"/>
            <a:ext cx="6322152" cy="838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object 3"/>
          <p:cNvSpPr txBox="1"/>
          <p:nvPr/>
        </p:nvSpPr>
        <p:spPr>
          <a:xfrm>
            <a:off x="702945" y="1612900"/>
            <a:ext cx="650430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400" dirty="0">
                <a:latin typeface="Arial" pitchFamily="34" charset="0"/>
                <a:cs typeface="Arial" pitchFamily="34" charset="0"/>
              </a:rPr>
              <a:t>Территориальный орган Фонда выдает два вида справок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справка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 доходах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суммах налога физического лица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(2-НДФЛ);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справка о произведенных выплатах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0298" y="2527300"/>
            <a:ext cx="6626952" cy="2590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object 4"/>
          <p:cNvSpPr txBox="1"/>
          <p:nvPr/>
        </p:nvSpPr>
        <p:spPr>
          <a:xfrm>
            <a:off x="708124" y="2710225"/>
            <a:ext cx="6703152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Кто вправе обратиться в СФР за получением справок 2-НДФЛ 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справки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произведенных выплатах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ru-RU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Застрахованные лица, которым территориальным органом СФР в рамках проекта «Прямые выплаты» производилась выплата пособий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обязательному социальному страхованию на случай временной нетрудоспособности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 в связи с материнством, а также от несчастных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случаев на производстве и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профессиональных заболеваний, для получения указанной справки вправе обратиться лично или через представителя, полномочия которого подтверждены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установленном законом порядке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0892" y="5270500"/>
            <a:ext cx="6291558" cy="19050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08124" y="5311220"/>
            <a:ext cx="6629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  подать заявление на получение справки о доходах (произведенных выплатах) в СФР и куда обращаться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ru-RU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Через территориальный орган СФР (лично, через представителя, полномочия которого подтверждены в установленном законом порядке, или путем направления заявления почтой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);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Через Личный кабинет получателя социальных услуг, размещенный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400" dirty="0" smtClean="0">
                <a:latin typeface="Arial" pitchFamily="34" charset="0"/>
                <a:cs typeface="Arial" pitchFamily="34" charset="0"/>
              </a:rPr>
              <a:t>      по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адресу: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https://lk.sfr.gov.ru.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1650" y="7251700"/>
            <a:ext cx="6934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обращениям, направленным иными способами без приложения надлежащим образом оформленного заявления с личной подписью </a:t>
            </a: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через электронную почту, форму обратной связи на сайте территориального органа СФР), выдача указанных справок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НЕВОЗМОЖНА!</a:t>
            </a:r>
            <a:endParaRPr lang="ru-RU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6575" y="8318500"/>
            <a:ext cx="6408275" cy="1600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82312" y="8318500"/>
            <a:ext cx="652493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Какие документы необходимы при обращении за справкой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ru-RU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Для этого вам необходимо заполнить заявление, а также предъявить специалисту территориального отделения документ, удостоверяющий личность, СНИЛС.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При обращении с заявлением через уполномоченного представителя - предъявить паспорт уполномоченного представителя и доверенность.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31924" y="99904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* Справка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будет подготовлена в течение трех рабочих дней и выдана лично, через представителя, либо направлена удобным способом (почтой или в личный кабинет).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236</Words>
  <Application>Microsoft Office PowerPoint</Application>
  <PresentationFormat>Произвольный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Колтыпина Галина Алексеевна</dc:creator>
  <cp:lastModifiedBy>Зюмченко Елена Алексадровна</cp:lastModifiedBy>
  <cp:revision>10</cp:revision>
  <dcterms:created xsi:type="dcterms:W3CDTF">2022-03-09T10:41:17Z</dcterms:created>
  <dcterms:modified xsi:type="dcterms:W3CDTF">2023-02-27T07:08:51Z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