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 varScale="1">
        <p:scale>
          <a:sx n="70" d="100"/>
          <a:sy n="70" d="100"/>
        </p:scale>
        <p:origin x="34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B5401-27CA-47EB-B24D-8891CCC6E3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0837E-3A1A-47F6-8497-73B7F088F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33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0837E-3A1A-47F6-8497-73B7F088F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29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9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39850" y="88900"/>
            <a:ext cx="11550650" cy="1007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пострадавшим </a:t>
            </a:r>
          </a:p>
          <a:p>
            <a:pPr marL="12700" marR="5080">
              <a:spcBef>
                <a:spcPts val="100"/>
              </a:spcBef>
            </a:pP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производстве от несчастных случаев </a:t>
            </a:r>
          </a:p>
          <a:p>
            <a:pPr marL="12700" marR="5080">
              <a:spcBef>
                <a:spcPts val="100"/>
              </a:spcBef>
            </a:pP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профессиональных заболеваний</a:t>
            </a:r>
            <a:endParaRPr sz="21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7860" y="7099300"/>
            <a:ext cx="6705600" cy="2971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object 3"/>
          <p:cNvSpPr txBox="1"/>
          <p:nvPr/>
        </p:nvSpPr>
        <p:spPr>
          <a:xfrm>
            <a:off x="877436" y="7133160"/>
            <a:ext cx="6274511" cy="26058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лицам, получающим ежемесячные страховые выплаты \на карты иностранных платежных систем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Visa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MasterCard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Maestro</a:t>
            </a:r>
            <a:r>
              <a:rPr lang="ru-RU" dirty="0">
                <a:latin typeface="Arial" pitchFamily="34" charset="0"/>
                <a:cs typeface="Arial" pitchFamily="34" charset="0"/>
              </a:rPr>
              <a:t>)  обратиться в  свой банк для оформления карты «Мир». После открытия карточного счета и получения карты «Мир» сообщить в клиентскую службу Отделения СФР </a:t>
            </a:r>
            <a:r>
              <a:rPr lang="ru-RU">
                <a:latin typeface="Arial" pitchFamily="34" charset="0"/>
                <a:cs typeface="Arial" pitchFamily="34" charset="0"/>
              </a:rPr>
              <a:t>по Курской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области номер карточного счета и номер карты «Мир».</a:t>
            </a:r>
          </a:p>
          <a:p>
            <a:pPr marL="171450" indent="-171450">
              <a:buFontTx/>
              <a:buChar char="-"/>
            </a:pPr>
            <a:endParaRPr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470" y="1976041"/>
            <a:ext cx="69703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В связи с возложением на банки обязанностей об использовании только национальных платежных инструментов при перечислении физическим лицам пенсий и иных социальных выплат, производимых Социальным Фондом России (СФР), а также необходимостью синхронизации этих выплат одним способом и в единые сроки, необходимо:</a:t>
            </a:r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1892" y="3594100"/>
            <a:ext cx="6705600" cy="3200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30251" y="4056777"/>
            <a:ext cx="63576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 лицам, получающим одновременно пенсии и ежемесячные страховые выплаты по страхованию от несчастных случаев на производстве  и профессиональных заболеваний обратиться в клиентскую службу Отделения СФР по Курской области и предоставить номер карточного счета и номер карты «Мир» для перечисления утраченного заработка на единый счет.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161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Шидловская Анна Владимировна</cp:lastModifiedBy>
  <cp:revision>16</cp:revision>
  <cp:lastPrinted>2023-02-22T05:51:46Z</cp:lastPrinted>
  <dcterms:created xsi:type="dcterms:W3CDTF">2022-03-09T10:41:17Z</dcterms:created>
  <dcterms:modified xsi:type="dcterms:W3CDTF">2023-04-06T08:34:24Z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