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6" r:id="rId5"/>
    <p:sldMasterId id="2147483987" r:id="rId6"/>
  </p:sldMasterIdLst>
  <p:notesMasterIdLst>
    <p:notesMasterId r:id="rId8"/>
  </p:notesMasterIdLst>
  <p:sldIdLst>
    <p:sldId id="3955" r:id="rId7"/>
  </p:sldIdLst>
  <p:sldSz cx="9906000" cy="6858000" type="A4"/>
  <p:notesSz cx="6794500" cy="9906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30" userDrawn="1">
          <p15:clr>
            <a:srgbClr val="A4A3A4"/>
          </p15:clr>
        </p15:guide>
        <p15:guide id="2" pos="6050" userDrawn="1">
          <p15:clr>
            <a:srgbClr val="A4A3A4"/>
          </p15:clr>
        </p15:guide>
        <p15:guide id="3" orient="horz" pos="3430" userDrawn="1">
          <p15:clr>
            <a:srgbClr val="A4A3A4"/>
          </p15:clr>
        </p15:guide>
        <p15:guide id="4" pos="171" userDrawn="1">
          <p15:clr>
            <a:srgbClr val="A4A3A4"/>
          </p15:clr>
        </p15:guide>
        <p15:guide id="5" orient="horz" pos="3249" userDrawn="1">
          <p15:clr>
            <a:srgbClr val="A4A3A4"/>
          </p15:clr>
        </p15:guide>
        <p15:guide id="6" orient="horz" pos="39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Дарья" initials="Д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B6030"/>
    <a:srgbClr val="6AA744"/>
    <a:srgbClr val="FDC537"/>
    <a:srgbClr val="19502E"/>
    <a:srgbClr val="FECC00"/>
    <a:srgbClr val="FFCB05"/>
    <a:srgbClr val="255D30"/>
    <a:srgbClr val="67A42D"/>
    <a:srgbClr val="FFCC00"/>
    <a:srgbClr val="F0F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660" autoAdjust="0"/>
    <p:restoredTop sz="63784" autoAdjust="0"/>
  </p:normalViewPr>
  <p:slideViewPr>
    <p:cSldViewPr snapToGrid="0" snapToObjects="1">
      <p:cViewPr varScale="1">
        <p:scale>
          <a:sx n="120" d="100"/>
          <a:sy n="120" d="100"/>
        </p:scale>
        <p:origin x="1512" y="108"/>
      </p:cViewPr>
      <p:guideLst>
        <p:guide orient="horz" pos="1230"/>
        <p:guide pos="6050"/>
        <p:guide orient="horz" pos="3430"/>
        <p:guide pos="171"/>
        <p:guide orient="horz" pos="3249"/>
        <p:guide orient="horz" pos="39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5636"/>
    </p:cViewPr>
  </p:sorterViewPr>
  <p:notesViewPr>
    <p:cSldViewPr snapToGrid="0" snapToObjects="1">
      <p:cViewPr varScale="1">
        <p:scale>
          <a:sx n="53" d="100"/>
          <a:sy n="53" d="100"/>
        </p:scale>
        <p:origin x="2844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0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4283" cy="497021"/>
          </a:xfrm>
          <a:prstGeom prst="rect">
            <a:avLst/>
          </a:prstGeom>
        </p:spPr>
        <p:txBody>
          <a:bodyPr vert="horz" lIns="91294" tIns="45647" rIns="91294" bIns="45647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8646" y="0"/>
            <a:ext cx="2944283" cy="497021"/>
          </a:xfrm>
          <a:prstGeom prst="rect">
            <a:avLst/>
          </a:prstGeom>
        </p:spPr>
        <p:txBody>
          <a:bodyPr vert="horz" lIns="91294" tIns="45647" rIns="91294" bIns="45647" rtlCol="0"/>
          <a:lstStyle>
            <a:lvl1pPr algn="r">
              <a:defRPr sz="1200"/>
            </a:lvl1pPr>
          </a:lstStyle>
          <a:p>
            <a:fld id="{BA950764-9D86-964A-80FC-38782562159D}" type="datetimeFigureOut">
              <a:rPr lang="ru-RU" smtClean="0"/>
              <a:t>22.04.2022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82663" y="1236663"/>
            <a:ext cx="4829175" cy="33448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94" tIns="45647" rIns="91294" bIns="45647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67264"/>
            <a:ext cx="5435600" cy="3900488"/>
          </a:xfrm>
          <a:prstGeom prst="rect">
            <a:avLst/>
          </a:prstGeom>
        </p:spPr>
        <p:txBody>
          <a:bodyPr vert="horz" lIns="91294" tIns="45647" rIns="91294" bIns="45647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408983"/>
            <a:ext cx="2944283" cy="497020"/>
          </a:xfrm>
          <a:prstGeom prst="rect">
            <a:avLst/>
          </a:prstGeom>
        </p:spPr>
        <p:txBody>
          <a:bodyPr vert="horz" lIns="91294" tIns="45647" rIns="91294" bIns="45647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8646" y="9408983"/>
            <a:ext cx="2944283" cy="497020"/>
          </a:xfrm>
          <a:prstGeom prst="rect">
            <a:avLst/>
          </a:prstGeom>
        </p:spPr>
        <p:txBody>
          <a:bodyPr vert="horz" lIns="91294" tIns="45647" rIns="91294" bIns="45647" rtlCol="0" anchor="b"/>
          <a:lstStyle>
            <a:lvl1pPr algn="r">
              <a:defRPr sz="1200"/>
            </a:lvl1pPr>
          </a:lstStyle>
          <a:p>
            <a:fld id="{6785FBB0-32B5-354E-A96B-3A0F851314A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40456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eft ty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 userDrawn="1"/>
        </p:nvSpPr>
        <p:spPr bwMode="auto">
          <a:xfrm>
            <a:off x="0" y="6628635"/>
            <a:ext cx="9906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6370"/>
            <a:endParaRPr lang="es-SV" sz="1800" dirty="0">
              <a:solidFill>
                <a:srgbClr val="000000"/>
              </a:solidFill>
            </a:endParaRPr>
          </a:p>
        </p:txBody>
      </p:sp>
      <p:sp>
        <p:nvSpPr>
          <p:cNvPr id="13" name="12 Marcador de texto"/>
          <p:cNvSpPr>
            <a:spLocks noGrp="1"/>
          </p:cNvSpPr>
          <p:nvPr>
            <p:ph type="body" sz="quarter" idx="13" hasCustomPrompt="1"/>
          </p:nvPr>
        </p:nvSpPr>
        <p:spPr>
          <a:xfrm>
            <a:off x="290280" y="267847"/>
            <a:ext cx="9196679" cy="473313"/>
          </a:xfrm>
          <a:prstGeom prst="rect">
            <a:avLst/>
          </a:prstGeom>
        </p:spPr>
        <p:txBody>
          <a:bodyPr lIns="90757" tIns="45336" rIns="90757" bIns="45336" anchor="ctr"/>
          <a:lstStyle>
            <a:lvl1pPr marL="0" algn="l" defTabSz="906370" rtl="0" eaLnBrk="1" latinLnBrk="0" hangingPunct="1">
              <a:defRPr lang="en-US" sz="2399" b="0" kern="1200" noProof="0" dirty="0" smtClean="0">
                <a:solidFill>
                  <a:schemeClr val="tx2"/>
                </a:solidFill>
                <a:latin typeface="Oswald" panose="02000503000000000000" pitchFamily="2" charset="0"/>
                <a:ea typeface="Roboto Light" panose="02000000000000000000" pitchFamily="2" charset="0"/>
                <a:cs typeface="Oswald" panose="02000503000000000000" pitchFamily="2" charset="0"/>
              </a:defRPr>
            </a:lvl1pPr>
          </a:lstStyle>
          <a:p>
            <a:pPr lvl="0"/>
            <a:r>
              <a:rPr lang="en-US" noProof="0" dirty="0"/>
              <a:t>Your Title Goes Here</a:t>
            </a:r>
          </a:p>
        </p:txBody>
      </p:sp>
      <p:cxnSp>
        <p:nvCxnSpPr>
          <p:cNvPr id="19" name="18 Conector recto"/>
          <p:cNvCxnSpPr>
            <a:cxnSpLocks/>
          </p:cNvCxnSpPr>
          <p:nvPr userDrawn="1"/>
        </p:nvCxnSpPr>
        <p:spPr>
          <a:xfrm>
            <a:off x="290280" y="877167"/>
            <a:ext cx="9196679" cy="0"/>
          </a:xfrm>
          <a:prstGeom prst="line">
            <a:avLst/>
          </a:prstGeom>
          <a:ln w="19050">
            <a:solidFill>
              <a:srgbClr val="CBD0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20 Rectángulo"/>
          <p:cNvSpPr/>
          <p:nvPr userDrawn="1"/>
        </p:nvSpPr>
        <p:spPr bwMode="auto">
          <a:xfrm>
            <a:off x="290280" y="860969"/>
            <a:ext cx="837107" cy="323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6370"/>
            <a:endParaRPr lang="es-SV" sz="1800" dirty="0">
              <a:solidFill>
                <a:srgbClr val="000000"/>
              </a:solidFill>
            </a:endParaRPr>
          </a:p>
        </p:txBody>
      </p:sp>
      <p:sp>
        <p:nvSpPr>
          <p:cNvPr id="16" name="15 Rectángulo"/>
          <p:cNvSpPr/>
          <p:nvPr userDrawn="1"/>
        </p:nvSpPr>
        <p:spPr bwMode="auto">
          <a:xfrm>
            <a:off x="9066472" y="6607204"/>
            <a:ext cx="420488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6370"/>
            <a:endParaRPr lang="es-SV" sz="1800" dirty="0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9084799" y="6631386"/>
            <a:ext cx="383833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75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67935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67935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8" name="7 Rectángulo"/>
          <p:cNvSpPr/>
          <p:nvPr userDrawn="1"/>
        </p:nvSpPr>
        <p:spPr bwMode="auto">
          <a:xfrm>
            <a:off x="290280" y="3"/>
            <a:ext cx="201890" cy="562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6370"/>
            <a:endParaRPr lang="es-SV" sz="1800" dirty="0">
              <a:solidFill>
                <a:srgbClr val="000000"/>
              </a:solidFill>
            </a:endParaRPr>
          </a:p>
        </p:txBody>
      </p:sp>
      <p:sp>
        <p:nvSpPr>
          <p:cNvPr id="25" name="Rectángulo 5"/>
          <p:cNvSpPr/>
          <p:nvPr userDrawn="1"/>
        </p:nvSpPr>
        <p:spPr>
          <a:xfrm>
            <a:off x="4179950" y="6613158"/>
            <a:ext cx="1546102" cy="2192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06370"/>
            <a:r>
              <a:rPr lang="en-US" sz="825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825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819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8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animBg="1"/>
      <p:bldP spid="6" grpId="0"/>
      <p:bldP spid="8" grpId="0" animBg="1"/>
      <p:bldP spid="25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2 Marcador de posición de imagen">
            <a:extLst>
              <a:ext uri="{FF2B5EF4-FFF2-40B4-BE49-F238E27FC236}">
                <a16:creationId xmlns:a16="http://schemas.microsoft.com/office/drawing/2014/main" id="{8B040A85-7553-4B59-B2BA-402B2B33663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876508"/>
            <a:ext cx="9906000" cy="2471450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7" name="6 Rectángulo"/>
          <p:cNvSpPr/>
          <p:nvPr userDrawn="1"/>
        </p:nvSpPr>
        <p:spPr bwMode="auto">
          <a:xfrm>
            <a:off x="0" y="6628635"/>
            <a:ext cx="9906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6370"/>
            <a:endParaRPr lang="es-SV" sz="1800" dirty="0">
              <a:solidFill>
                <a:srgbClr val="000000"/>
              </a:solidFill>
            </a:endParaRPr>
          </a:p>
        </p:txBody>
      </p:sp>
      <p:sp>
        <p:nvSpPr>
          <p:cNvPr id="13" name="12 Marcador de texto"/>
          <p:cNvSpPr>
            <a:spLocks noGrp="1"/>
          </p:cNvSpPr>
          <p:nvPr>
            <p:ph type="body" sz="quarter" idx="13" hasCustomPrompt="1"/>
          </p:nvPr>
        </p:nvSpPr>
        <p:spPr>
          <a:xfrm>
            <a:off x="290280" y="267847"/>
            <a:ext cx="9196679" cy="473313"/>
          </a:xfrm>
          <a:prstGeom prst="rect">
            <a:avLst/>
          </a:prstGeom>
        </p:spPr>
        <p:txBody>
          <a:bodyPr lIns="90757" tIns="45336" rIns="90757" bIns="45336" anchor="ctr"/>
          <a:lstStyle>
            <a:lvl1pPr marL="0" algn="l" defTabSz="906370" rtl="0" eaLnBrk="1" latinLnBrk="0" hangingPunct="1">
              <a:defRPr lang="en-US" sz="2399" b="0" kern="1200" noProof="0" dirty="0" smtClean="0">
                <a:solidFill>
                  <a:schemeClr val="tx2"/>
                </a:solidFill>
                <a:latin typeface="Oswald" panose="02000503000000000000" pitchFamily="2" charset="0"/>
                <a:ea typeface="Roboto Light" panose="02000000000000000000" pitchFamily="2" charset="0"/>
                <a:cs typeface="Oswald" panose="02000503000000000000" pitchFamily="2" charset="0"/>
              </a:defRPr>
            </a:lvl1pPr>
          </a:lstStyle>
          <a:p>
            <a:pPr lvl="0"/>
            <a:r>
              <a:rPr lang="en-US" noProof="0" dirty="0"/>
              <a:t>Your Title Goes Here</a:t>
            </a:r>
          </a:p>
        </p:txBody>
      </p:sp>
      <p:cxnSp>
        <p:nvCxnSpPr>
          <p:cNvPr id="19" name="18 Conector recto"/>
          <p:cNvCxnSpPr>
            <a:cxnSpLocks/>
          </p:cNvCxnSpPr>
          <p:nvPr userDrawn="1"/>
        </p:nvCxnSpPr>
        <p:spPr>
          <a:xfrm>
            <a:off x="290280" y="877167"/>
            <a:ext cx="9196679" cy="0"/>
          </a:xfrm>
          <a:prstGeom prst="line">
            <a:avLst/>
          </a:prstGeom>
          <a:ln w="19050">
            <a:solidFill>
              <a:srgbClr val="CBD0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20 Rectángulo"/>
          <p:cNvSpPr/>
          <p:nvPr userDrawn="1"/>
        </p:nvSpPr>
        <p:spPr bwMode="auto">
          <a:xfrm>
            <a:off x="290280" y="860969"/>
            <a:ext cx="837107" cy="323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6370"/>
            <a:endParaRPr lang="es-SV" sz="1800" dirty="0">
              <a:solidFill>
                <a:srgbClr val="000000"/>
              </a:solidFill>
            </a:endParaRPr>
          </a:p>
        </p:txBody>
      </p:sp>
      <p:sp>
        <p:nvSpPr>
          <p:cNvPr id="16" name="15 Rectángulo"/>
          <p:cNvSpPr/>
          <p:nvPr userDrawn="1"/>
        </p:nvSpPr>
        <p:spPr bwMode="auto">
          <a:xfrm>
            <a:off x="9066472" y="6607204"/>
            <a:ext cx="420488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6370"/>
            <a:endParaRPr lang="es-SV" sz="1800" dirty="0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9084799" y="6631386"/>
            <a:ext cx="383833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75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67935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67935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8" name="7 Rectángulo"/>
          <p:cNvSpPr/>
          <p:nvPr userDrawn="1"/>
        </p:nvSpPr>
        <p:spPr bwMode="auto">
          <a:xfrm>
            <a:off x="290280" y="3"/>
            <a:ext cx="201890" cy="562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6370"/>
            <a:endParaRPr lang="es-SV" sz="1800" dirty="0">
              <a:solidFill>
                <a:srgbClr val="000000"/>
              </a:solidFill>
            </a:endParaRPr>
          </a:p>
        </p:txBody>
      </p:sp>
      <p:sp>
        <p:nvSpPr>
          <p:cNvPr id="25" name="Rectángulo 5"/>
          <p:cNvSpPr/>
          <p:nvPr userDrawn="1"/>
        </p:nvSpPr>
        <p:spPr>
          <a:xfrm>
            <a:off x="4179950" y="6613158"/>
            <a:ext cx="1546102" cy="2192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06370"/>
            <a:r>
              <a:rPr lang="en-US" sz="825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825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823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140"/>
                            </p:stCondLst>
                            <p:childTnLst>
                              <p:par>
                                <p:cTn id="24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8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animBg="1"/>
      <p:bldP spid="6" grpId="0"/>
      <p:bldP spid="8" grpId="0" animBg="1"/>
      <p:bldP spid="25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906000" cy="4733994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747406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5048981" y="0"/>
            <a:ext cx="4857020" cy="6858000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3300415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0" y="3"/>
            <a:ext cx="9906000" cy="3473999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12" name="11 Rectángulo"/>
          <p:cNvSpPr/>
          <p:nvPr userDrawn="1"/>
        </p:nvSpPr>
        <p:spPr bwMode="auto">
          <a:xfrm>
            <a:off x="0" y="6628635"/>
            <a:ext cx="9906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6370"/>
            <a:endParaRPr lang="es-SV" sz="1800" dirty="0">
              <a:solidFill>
                <a:srgbClr val="000000"/>
              </a:solidFill>
            </a:endParaRPr>
          </a:p>
        </p:txBody>
      </p:sp>
      <p:sp>
        <p:nvSpPr>
          <p:cNvPr id="13" name="12 Rectángulo"/>
          <p:cNvSpPr/>
          <p:nvPr userDrawn="1"/>
        </p:nvSpPr>
        <p:spPr bwMode="auto">
          <a:xfrm>
            <a:off x="9066472" y="6607204"/>
            <a:ext cx="420488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6370"/>
            <a:endParaRPr lang="es-SV" sz="1800" dirty="0">
              <a:solidFill>
                <a:srgbClr val="000000"/>
              </a:solidFill>
            </a:endParaRPr>
          </a:p>
        </p:txBody>
      </p:sp>
      <p:sp>
        <p:nvSpPr>
          <p:cNvPr id="14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9084799" y="6631386"/>
            <a:ext cx="383833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75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67935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67935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15" name="Rectángulo 5"/>
          <p:cNvSpPr/>
          <p:nvPr userDrawn="1"/>
        </p:nvSpPr>
        <p:spPr>
          <a:xfrm>
            <a:off x="4179950" y="6613158"/>
            <a:ext cx="1546102" cy="2192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06370"/>
            <a:r>
              <a:rPr lang="en-US" sz="825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825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5988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/>
      <p:bldP spid="15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Marcador de posición de imagen 24"/>
          <p:cNvSpPr>
            <a:spLocks noGrp="1"/>
          </p:cNvSpPr>
          <p:nvPr>
            <p:ph type="pic" sz="quarter" idx="18"/>
          </p:nvPr>
        </p:nvSpPr>
        <p:spPr>
          <a:xfrm>
            <a:off x="2" y="0"/>
            <a:ext cx="4432433" cy="6051412"/>
          </a:xfrm>
          <a:custGeom>
            <a:avLst/>
            <a:gdLst>
              <a:gd name="connsiteX0" fmla="*/ 0 w 10911315"/>
              <a:gd name="connsiteY0" fmla="*/ 7028354 h 12104226"/>
              <a:gd name="connsiteX1" fmla="*/ 4129590 w 10911315"/>
              <a:gd name="connsiteY1" fmla="*/ 10438149 h 12104226"/>
              <a:gd name="connsiteX2" fmla="*/ 4391838 w 10911315"/>
              <a:gd name="connsiteY2" fmla="*/ 11816969 h 12104226"/>
              <a:gd name="connsiteX3" fmla="*/ 2988303 w 10911315"/>
              <a:gd name="connsiteY3" fmla="*/ 11820355 h 12104226"/>
              <a:gd name="connsiteX4" fmla="*/ 0 w 10911315"/>
              <a:gd name="connsiteY4" fmla="*/ 9352919 h 12104226"/>
              <a:gd name="connsiteX5" fmla="*/ 0 w 10911315"/>
              <a:gd name="connsiteY5" fmla="*/ 4504037 h 12104226"/>
              <a:gd name="connsiteX6" fmla="*/ 6651775 w 10911315"/>
              <a:gd name="connsiteY6" fmla="*/ 9996393 h 12104226"/>
              <a:gd name="connsiteX7" fmla="*/ 6875522 w 10911315"/>
              <a:gd name="connsiteY7" fmla="*/ 11172790 h 12104226"/>
              <a:gd name="connsiteX8" fmla="*/ 6875521 w 10911315"/>
              <a:gd name="connsiteY8" fmla="*/ 11172789 h 12104226"/>
              <a:gd name="connsiteX9" fmla="*/ 5678039 w 10911315"/>
              <a:gd name="connsiteY9" fmla="*/ 11175680 h 12104226"/>
              <a:gd name="connsiteX10" fmla="*/ 0 w 10911315"/>
              <a:gd name="connsiteY10" fmla="*/ 6487334 h 12104226"/>
              <a:gd name="connsiteX11" fmla="*/ 0 w 10911315"/>
              <a:gd name="connsiteY11" fmla="*/ 1848858 h 12104226"/>
              <a:gd name="connsiteX12" fmla="*/ 6763417 w 10911315"/>
              <a:gd name="connsiteY12" fmla="*/ 7433397 h 12104226"/>
              <a:gd name="connsiteX13" fmla="*/ 7005395 w 10911315"/>
              <a:gd name="connsiteY13" fmla="*/ 8705648 h 12104226"/>
              <a:gd name="connsiteX14" fmla="*/ 5710339 w 10911315"/>
              <a:gd name="connsiteY14" fmla="*/ 8708774 h 12104226"/>
              <a:gd name="connsiteX15" fmla="*/ 0 w 10911315"/>
              <a:gd name="connsiteY15" fmla="*/ 3993758 h 12104226"/>
              <a:gd name="connsiteX16" fmla="*/ 5333649 w 10911315"/>
              <a:gd name="connsiteY16" fmla="*/ 0 h 12104226"/>
              <a:gd name="connsiteX17" fmla="*/ 8020160 w 10911315"/>
              <a:gd name="connsiteY17" fmla="*/ 0 h 12104226"/>
              <a:gd name="connsiteX18" fmla="*/ 10219609 w 10911315"/>
              <a:gd name="connsiteY18" fmla="*/ 1803768 h 12104226"/>
              <a:gd name="connsiteX19" fmla="*/ 10341705 w 10911315"/>
              <a:gd name="connsiteY19" fmla="*/ 3039039 h 12104226"/>
              <a:gd name="connsiteX20" fmla="*/ 9106434 w 10911315"/>
              <a:gd name="connsiteY20" fmla="*/ 3161135 h 12104226"/>
              <a:gd name="connsiteX21" fmla="*/ 5522312 w 10911315"/>
              <a:gd name="connsiteY21" fmla="*/ 221798 h 12104226"/>
              <a:gd name="connsiteX22" fmla="*/ 5396841 w 10911315"/>
              <a:gd name="connsiteY22" fmla="*/ 95838 h 12104226"/>
              <a:gd name="connsiteX23" fmla="*/ 1878304 w 10911315"/>
              <a:gd name="connsiteY23" fmla="*/ 0 h 12104226"/>
              <a:gd name="connsiteX24" fmla="*/ 4414154 w 10911315"/>
              <a:gd name="connsiteY24" fmla="*/ 0 h 12104226"/>
              <a:gd name="connsiteX25" fmla="*/ 10515820 w 10911315"/>
              <a:gd name="connsiteY25" fmla="*/ 5038134 h 12104226"/>
              <a:gd name="connsiteX26" fmla="*/ 10752036 w 10911315"/>
              <a:gd name="connsiteY26" fmla="*/ 6280101 h 12104226"/>
              <a:gd name="connsiteX27" fmla="*/ 9487809 w 10911315"/>
              <a:gd name="connsiteY27" fmla="*/ 6283152 h 12104226"/>
              <a:gd name="connsiteX28" fmla="*/ 0 w 10911315"/>
              <a:gd name="connsiteY28" fmla="*/ 0 h 12104226"/>
              <a:gd name="connsiteX29" fmla="*/ 986026 w 10911315"/>
              <a:gd name="connsiteY29" fmla="*/ 0 h 12104226"/>
              <a:gd name="connsiteX30" fmla="*/ 9456236 w 10911315"/>
              <a:gd name="connsiteY30" fmla="*/ 6993835 h 12104226"/>
              <a:gd name="connsiteX31" fmla="*/ 9692454 w 10911315"/>
              <a:gd name="connsiteY31" fmla="*/ 8235803 h 12104226"/>
              <a:gd name="connsiteX32" fmla="*/ 8428226 w 10911315"/>
              <a:gd name="connsiteY32" fmla="*/ 8238855 h 12104226"/>
              <a:gd name="connsiteX33" fmla="*/ 0 w 10911315"/>
              <a:gd name="connsiteY33" fmla="*/ 1279686 h 12104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0911315" h="12104226">
                <a:moveTo>
                  <a:pt x="0" y="7028354"/>
                </a:moveTo>
                <a:lnTo>
                  <a:pt x="4129590" y="10438149"/>
                </a:lnTo>
                <a:cubicBezTo>
                  <a:pt x="4589583" y="10817964"/>
                  <a:pt x="4706995" y="11435281"/>
                  <a:pt x="4391838" y="11816969"/>
                </a:cubicBezTo>
                <a:cubicBezTo>
                  <a:pt x="4076680" y="12198653"/>
                  <a:pt x="3448297" y="12200169"/>
                  <a:pt x="2988303" y="11820355"/>
                </a:cubicBezTo>
                <a:lnTo>
                  <a:pt x="0" y="9352919"/>
                </a:lnTo>
                <a:close/>
                <a:moveTo>
                  <a:pt x="0" y="4504037"/>
                </a:moveTo>
                <a:lnTo>
                  <a:pt x="6651775" y="9996393"/>
                </a:lnTo>
                <a:cubicBezTo>
                  <a:pt x="7044234" y="10320447"/>
                  <a:pt x="7144411" y="10847138"/>
                  <a:pt x="6875522" y="11172790"/>
                </a:cubicBezTo>
                <a:lnTo>
                  <a:pt x="6875521" y="11172789"/>
                </a:lnTo>
                <a:cubicBezTo>
                  <a:pt x="6606630" y="11498439"/>
                  <a:pt x="6070499" y="11499733"/>
                  <a:pt x="5678039" y="11175680"/>
                </a:cubicBezTo>
                <a:lnTo>
                  <a:pt x="0" y="6487334"/>
                </a:lnTo>
                <a:close/>
                <a:moveTo>
                  <a:pt x="0" y="1848858"/>
                </a:moveTo>
                <a:lnTo>
                  <a:pt x="6763417" y="7433397"/>
                </a:lnTo>
                <a:cubicBezTo>
                  <a:pt x="7187856" y="7783855"/>
                  <a:pt x="7296193" y="8353461"/>
                  <a:pt x="7005395" y="8705648"/>
                </a:cubicBezTo>
                <a:cubicBezTo>
                  <a:pt x="6714595" y="9057833"/>
                  <a:pt x="6134779" y="9059233"/>
                  <a:pt x="5710339" y="8708774"/>
                </a:cubicBezTo>
                <a:lnTo>
                  <a:pt x="0" y="3993758"/>
                </a:lnTo>
                <a:close/>
                <a:moveTo>
                  <a:pt x="5333649" y="0"/>
                </a:moveTo>
                <a:lnTo>
                  <a:pt x="8020160" y="0"/>
                </a:lnTo>
                <a:lnTo>
                  <a:pt x="10219609" y="1803768"/>
                </a:lnTo>
                <a:cubicBezTo>
                  <a:pt x="10594436" y="2111163"/>
                  <a:pt x="10649100" y="2664213"/>
                  <a:pt x="10341705" y="3039039"/>
                </a:cubicBezTo>
                <a:cubicBezTo>
                  <a:pt x="10034310" y="3413866"/>
                  <a:pt x="9481260" y="3468530"/>
                  <a:pt x="9106434" y="3161135"/>
                </a:cubicBezTo>
                <a:lnTo>
                  <a:pt x="5522312" y="221798"/>
                </a:lnTo>
                <a:cubicBezTo>
                  <a:pt x="5475458" y="183374"/>
                  <a:pt x="5433608" y="141111"/>
                  <a:pt x="5396841" y="95838"/>
                </a:cubicBezTo>
                <a:close/>
                <a:moveTo>
                  <a:pt x="1878304" y="0"/>
                </a:moveTo>
                <a:lnTo>
                  <a:pt x="4414154" y="0"/>
                </a:lnTo>
                <a:lnTo>
                  <a:pt x="10515820" y="5038134"/>
                </a:lnTo>
                <a:cubicBezTo>
                  <a:pt x="10930156" y="5380250"/>
                  <a:pt x="11035914" y="5936298"/>
                  <a:pt x="10752036" y="6280101"/>
                </a:cubicBezTo>
                <a:cubicBezTo>
                  <a:pt x="10468160" y="6623903"/>
                  <a:pt x="9902144" y="6625269"/>
                  <a:pt x="9487809" y="6283152"/>
                </a:cubicBezTo>
                <a:close/>
                <a:moveTo>
                  <a:pt x="0" y="0"/>
                </a:moveTo>
                <a:lnTo>
                  <a:pt x="986026" y="0"/>
                </a:lnTo>
                <a:lnTo>
                  <a:pt x="9456236" y="6993835"/>
                </a:lnTo>
                <a:cubicBezTo>
                  <a:pt x="9870572" y="7335951"/>
                  <a:pt x="9976332" y="7892000"/>
                  <a:pt x="9692454" y="8235803"/>
                </a:cubicBezTo>
                <a:cubicBezTo>
                  <a:pt x="9408576" y="8579606"/>
                  <a:pt x="8842564" y="8580972"/>
                  <a:pt x="8428226" y="8238855"/>
                </a:cubicBezTo>
                <a:lnTo>
                  <a:pt x="0" y="1279686"/>
                </a:ln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12" name="11 Rectángulo"/>
          <p:cNvSpPr/>
          <p:nvPr userDrawn="1"/>
        </p:nvSpPr>
        <p:spPr bwMode="auto">
          <a:xfrm>
            <a:off x="0" y="6628635"/>
            <a:ext cx="9906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6370"/>
            <a:endParaRPr lang="es-SV" sz="1800" dirty="0">
              <a:solidFill>
                <a:srgbClr val="000000"/>
              </a:solidFill>
            </a:endParaRPr>
          </a:p>
        </p:txBody>
      </p:sp>
      <p:sp>
        <p:nvSpPr>
          <p:cNvPr id="13" name="12 Rectángulo"/>
          <p:cNvSpPr/>
          <p:nvPr userDrawn="1"/>
        </p:nvSpPr>
        <p:spPr bwMode="auto">
          <a:xfrm>
            <a:off x="9066472" y="6607204"/>
            <a:ext cx="420488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6370"/>
            <a:endParaRPr lang="es-SV" sz="1800" dirty="0">
              <a:solidFill>
                <a:srgbClr val="000000"/>
              </a:solidFill>
            </a:endParaRPr>
          </a:p>
        </p:txBody>
      </p:sp>
      <p:sp>
        <p:nvSpPr>
          <p:cNvPr id="14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9084799" y="6631386"/>
            <a:ext cx="383833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75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67935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67935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15" name="Rectángulo 5"/>
          <p:cNvSpPr/>
          <p:nvPr userDrawn="1"/>
        </p:nvSpPr>
        <p:spPr>
          <a:xfrm>
            <a:off x="4179950" y="6613158"/>
            <a:ext cx="1546102" cy="2192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06370"/>
            <a:r>
              <a:rPr lang="en-US" sz="825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825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6393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9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14" grpId="0"/>
      <p:bldP spid="15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Layout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6 Marcador de posición de imagen"/>
          <p:cNvSpPr>
            <a:spLocks noGrp="1"/>
          </p:cNvSpPr>
          <p:nvPr>
            <p:ph type="pic" sz="quarter" idx="13"/>
          </p:nvPr>
        </p:nvSpPr>
        <p:spPr>
          <a:xfrm>
            <a:off x="0" y="1584011"/>
            <a:ext cx="9906000" cy="4544979"/>
          </a:xfrm>
          <a:prstGeom prst="rect">
            <a:avLst/>
          </a:prstGeom>
          <a:solidFill>
            <a:srgbClr val="FFFFFF">
              <a:lumMod val="85000"/>
              <a:alpha val="50000"/>
            </a:srgbClr>
          </a:solidFill>
        </p:spPr>
        <p:txBody>
          <a:bodyPr/>
          <a:lstStyle/>
          <a:p>
            <a:endParaRPr lang="es-SV" dirty="0"/>
          </a:p>
        </p:txBody>
      </p:sp>
      <p:sp>
        <p:nvSpPr>
          <p:cNvPr id="15" name="12 Marcador de texto">
            <a:extLst>
              <a:ext uri="{FF2B5EF4-FFF2-40B4-BE49-F238E27FC236}">
                <a16:creationId xmlns:a16="http://schemas.microsoft.com/office/drawing/2014/main" id="{E2D9420C-3EA3-47D4-86AB-BF4F5B56CFE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0280" y="267847"/>
            <a:ext cx="9196679" cy="473313"/>
          </a:xfrm>
          <a:prstGeom prst="rect">
            <a:avLst/>
          </a:prstGeom>
        </p:spPr>
        <p:txBody>
          <a:bodyPr lIns="90757" tIns="45336" rIns="90757" bIns="45336" anchor="ctr"/>
          <a:lstStyle>
            <a:lvl1pPr marL="0" algn="l" defTabSz="906370" rtl="0" eaLnBrk="1" latinLnBrk="0" hangingPunct="1">
              <a:defRPr lang="en-US" sz="2399" b="0" kern="1200" noProof="0" dirty="0" smtClean="0">
                <a:solidFill>
                  <a:schemeClr val="tx2"/>
                </a:solidFill>
                <a:latin typeface="Oswald" panose="02000503000000000000" pitchFamily="2" charset="0"/>
                <a:ea typeface="Roboto Light" panose="02000000000000000000" pitchFamily="2" charset="0"/>
                <a:cs typeface="Oswald" panose="02000503000000000000" pitchFamily="2" charset="0"/>
              </a:defRPr>
            </a:lvl1pPr>
          </a:lstStyle>
          <a:p>
            <a:pPr lvl="0"/>
            <a:r>
              <a:rPr lang="en-US" noProof="0" dirty="0"/>
              <a:t>Your Title Goes Here</a:t>
            </a:r>
          </a:p>
        </p:txBody>
      </p:sp>
      <p:cxnSp>
        <p:nvCxnSpPr>
          <p:cNvPr id="16" name="18 Conector recto">
            <a:extLst>
              <a:ext uri="{FF2B5EF4-FFF2-40B4-BE49-F238E27FC236}">
                <a16:creationId xmlns:a16="http://schemas.microsoft.com/office/drawing/2014/main" id="{EC72CFCC-D6FC-49B5-B8E1-D175583FA09B}"/>
              </a:ext>
            </a:extLst>
          </p:cNvPr>
          <p:cNvCxnSpPr>
            <a:cxnSpLocks/>
          </p:cNvCxnSpPr>
          <p:nvPr userDrawn="1"/>
        </p:nvCxnSpPr>
        <p:spPr>
          <a:xfrm>
            <a:off x="290280" y="877167"/>
            <a:ext cx="9196679" cy="0"/>
          </a:xfrm>
          <a:prstGeom prst="line">
            <a:avLst/>
          </a:prstGeom>
          <a:ln w="19050">
            <a:solidFill>
              <a:srgbClr val="CBD0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20 Rectángulo">
            <a:extLst>
              <a:ext uri="{FF2B5EF4-FFF2-40B4-BE49-F238E27FC236}">
                <a16:creationId xmlns:a16="http://schemas.microsoft.com/office/drawing/2014/main" id="{94A5D09B-1756-4854-8FA7-F15384158F54}"/>
              </a:ext>
            </a:extLst>
          </p:cNvPr>
          <p:cNvSpPr/>
          <p:nvPr userDrawn="1"/>
        </p:nvSpPr>
        <p:spPr bwMode="auto">
          <a:xfrm>
            <a:off x="290280" y="860969"/>
            <a:ext cx="837107" cy="323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6370"/>
            <a:endParaRPr lang="es-SV" sz="1800" dirty="0">
              <a:solidFill>
                <a:srgbClr val="000000"/>
              </a:solidFill>
            </a:endParaRPr>
          </a:p>
        </p:txBody>
      </p:sp>
      <p:sp>
        <p:nvSpPr>
          <p:cNvPr id="18" name="7 Rectángulo">
            <a:extLst>
              <a:ext uri="{FF2B5EF4-FFF2-40B4-BE49-F238E27FC236}">
                <a16:creationId xmlns:a16="http://schemas.microsoft.com/office/drawing/2014/main" id="{8CE84D3F-4203-4EF6-80C9-14CE09BC07D0}"/>
              </a:ext>
            </a:extLst>
          </p:cNvPr>
          <p:cNvSpPr/>
          <p:nvPr userDrawn="1"/>
        </p:nvSpPr>
        <p:spPr bwMode="auto">
          <a:xfrm>
            <a:off x="290280" y="3"/>
            <a:ext cx="201890" cy="562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6370"/>
            <a:endParaRPr lang="es-SV" sz="1800" dirty="0">
              <a:solidFill>
                <a:srgbClr val="000000"/>
              </a:solidFill>
            </a:endParaRPr>
          </a:p>
        </p:txBody>
      </p:sp>
      <p:sp>
        <p:nvSpPr>
          <p:cNvPr id="19" name="11 Rectángulo">
            <a:extLst>
              <a:ext uri="{FF2B5EF4-FFF2-40B4-BE49-F238E27FC236}">
                <a16:creationId xmlns:a16="http://schemas.microsoft.com/office/drawing/2014/main" id="{EE092C25-F320-46D9-90C2-4D977AF7CE48}"/>
              </a:ext>
            </a:extLst>
          </p:cNvPr>
          <p:cNvSpPr/>
          <p:nvPr userDrawn="1"/>
        </p:nvSpPr>
        <p:spPr bwMode="auto">
          <a:xfrm>
            <a:off x="0" y="6628635"/>
            <a:ext cx="9906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6370"/>
            <a:endParaRPr lang="es-SV" sz="1800" dirty="0">
              <a:solidFill>
                <a:srgbClr val="000000"/>
              </a:solidFill>
            </a:endParaRPr>
          </a:p>
        </p:txBody>
      </p:sp>
      <p:sp>
        <p:nvSpPr>
          <p:cNvPr id="20" name="12 Rectángulo">
            <a:extLst>
              <a:ext uri="{FF2B5EF4-FFF2-40B4-BE49-F238E27FC236}">
                <a16:creationId xmlns:a16="http://schemas.microsoft.com/office/drawing/2014/main" id="{DAB854D3-AD40-40B4-BDF6-6BD1F19044DB}"/>
              </a:ext>
            </a:extLst>
          </p:cNvPr>
          <p:cNvSpPr/>
          <p:nvPr userDrawn="1"/>
        </p:nvSpPr>
        <p:spPr bwMode="auto">
          <a:xfrm>
            <a:off x="9066472" y="6607204"/>
            <a:ext cx="420488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6370"/>
            <a:endParaRPr lang="es-SV" sz="1800" dirty="0">
              <a:solidFill>
                <a:srgbClr val="000000"/>
              </a:solidFill>
            </a:endParaRPr>
          </a:p>
        </p:txBody>
      </p:sp>
      <p:sp>
        <p:nvSpPr>
          <p:cNvPr id="21" name="5 Marcador de número de diapositiva">
            <a:extLst>
              <a:ext uri="{FF2B5EF4-FFF2-40B4-BE49-F238E27FC236}">
                <a16:creationId xmlns:a16="http://schemas.microsoft.com/office/drawing/2014/main" id="{A24C4D40-6A93-4B93-AE31-CB800FD9B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84799" y="6631386"/>
            <a:ext cx="383833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75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67935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67935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22" name="Rectángulo 5">
            <a:extLst>
              <a:ext uri="{FF2B5EF4-FFF2-40B4-BE49-F238E27FC236}">
                <a16:creationId xmlns:a16="http://schemas.microsoft.com/office/drawing/2014/main" id="{76C45562-3DA2-487A-9E25-B7DE73487FD5}"/>
              </a:ext>
            </a:extLst>
          </p:cNvPr>
          <p:cNvSpPr/>
          <p:nvPr userDrawn="1"/>
        </p:nvSpPr>
        <p:spPr>
          <a:xfrm>
            <a:off x="4179950" y="6613158"/>
            <a:ext cx="1546102" cy="2192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06370"/>
            <a:r>
              <a:rPr lang="en-US" sz="825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825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5785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140"/>
                            </p:stCondLst>
                            <p:childTnLst>
                              <p:par>
                                <p:cTn id="18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5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8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animBg="1"/>
      <p:bldP spid="18" grpId="0" animBg="1"/>
      <p:bldP spid="21" grpId="0"/>
      <p:bldP spid="22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Layout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4 Rectángulo">
            <a:extLst>
              <a:ext uri="{FF2B5EF4-FFF2-40B4-BE49-F238E27FC236}">
                <a16:creationId xmlns:a16="http://schemas.microsoft.com/office/drawing/2014/main" id="{972ED3AB-65BF-4D1F-9B99-DAC944DCB4F7}"/>
              </a:ext>
            </a:extLst>
          </p:cNvPr>
          <p:cNvSpPr/>
          <p:nvPr userDrawn="1"/>
        </p:nvSpPr>
        <p:spPr bwMode="auto">
          <a:xfrm>
            <a:off x="0" y="2"/>
            <a:ext cx="9906000" cy="426149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6370">
              <a:defRPr/>
            </a:pPr>
            <a:endParaRPr lang="es-SV" sz="1088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3" name="Picture 10" descr="http://app.imcreator.com/images/editor/iphone_for_editor.png">
            <a:extLst>
              <a:ext uri="{FF2B5EF4-FFF2-40B4-BE49-F238E27FC236}">
                <a16:creationId xmlns:a16="http://schemas.microsoft.com/office/drawing/2014/main" id="{3173A9D5-CB01-417C-AB7A-5F5887542E8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5875" y="194848"/>
            <a:ext cx="3089673" cy="6812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6767737" y="1201512"/>
            <a:ext cx="2159757" cy="4390923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3934914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Layout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orma libre 17">
            <a:extLst>
              <a:ext uri="{FF2B5EF4-FFF2-40B4-BE49-F238E27FC236}">
                <a16:creationId xmlns:a16="http://schemas.microsoft.com/office/drawing/2014/main" id="{79CA2310-3828-4DFB-AE1D-75BF2572F734}"/>
              </a:ext>
            </a:extLst>
          </p:cNvPr>
          <p:cNvSpPr/>
          <p:nvPr userDrawn="1"/>
        </p:nvSpPr>
        <p:spPr bwMode="auto">
          <a:xfrm>
            <a:off x="3302118" y="3408643"/>
            <a:ext cx="6603884" cy="3451207"/>
          </a:xfrm>
          <a:custGeom>
            <a:avLst/>
            <a:gdLst>
              <a:gd name="connsiteX0" fmla="*/ 12083842 w 18268467"/>
              <a:gd name="connsiteY0" fmla="*/ 0 h 6907495"/>
              <a:gd name="connsiteX1" fmla="*/ 17843719 w 18268467"/>
              <a:gd name="connsiteY1" fmla="*/ 545902 h 6907495"/>
              <a:gd name="connsiteX2" fmla="*/ 18268467 w 18268467"/>
              <a:gd name="connsiteY2" fmla="*/ 637316 h 6907495"/>
              <a:gd name="connsiteX3" fmla="*/ 18268467 w 18268467"/>
              <a:gd name="connsiteY3" fmla="*/ 6907495 h 6907495"/>
              <a:gd name="connsiteX4" fmla="*/ 1816474 w 18268467"/>
              <a:gd name="connsiteY4" fmla="*/ 6907495 h 6907495"/>
              <a:gd name="connsiteX5" fmla="*/ 1749419 w 18268467"/>
              <a:gd name="connsiteY5" fmla="*/ 6868345 h 6907495"/>
              <a:gd name="connsiteX6" fmla="*/ 0 w 18268467"/>
              <a:gd name="connsiteY6" fmla="*/ 4523003 h 6907495"/>
              <a:gd name="connsiteX7" fmla="*/ 12083842 w 18268467"/>
              <a:gd name="connsiteY7" fmla="*/ 0 h 6907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268467" h="6907495">
                <a:moveTo>
                  <a:pt x="12083842" y="0"/>
                </a:moveTo>
                <a:cubicBezTo>
                  <a:pt x="14169380" y="0"/>
                  <a:pt x="16131520" y="197756"/>
                  <a:pt x="17843719" y="545902"/>
                </a:cubicBezTo>
                <a:lnTo>
                  <a:pt x="18268467" y="637316"/>
                </a:lnTo>
                <a:lnTo>
                  <a:pt x="18268467" y="6907495"/>
                </a:lnTo>
                <a:lnTo>
                  <a:pt x="1816474" y="6907495"/>
                </a:lnTo>
                <a:lnTo>
                  <a:pt x="1749419" y="6868345"/>
                </a:lnTo>
                <a:cubicBezTo>
                  <a:pt x="639282" y="6184481"/>
                  <a:pt x="0" y="5381686"/>
                  <a:pt x="0" y="4523003"/>
                </a:cubicBezTo>
                <a:cubicBezTo>
                  <a:pt x="0" y="2025017"/>
                  <a:pt x="5410121" y="0"/>
                  <a:pt x="1208384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wrap="square" lIns="0" tIns="0" rIns="0" bIns="0" rtlCol="0" anchor="ctr">
            <a:noAutofit/>
          </a:bodyPr>
          <a:lstStyle/>
          <a:p>
            <a:pPr algn="ctr" defTabSz="906370"/>
            <a:endParaRPr lang="es-SV" sz="1800" dirty="0">
              <a:solidFill>
                <a:srgbClr val="000000"/>
              </a:solidFill>
            </a:endParaRPr>
          </a:p>
        </p:txBody>
      </p:sp>
      <p:pic>
        <p:nvPicPr>
          <p:cNvPr id="6" name="Picture 14">
            <a:extLst>
              <a:ext uri="{FF2B5EF4-FFF2-40B4-BE49-F238E27FC236}">
                <a16:creationId xmlns:a16="http://schemas.microsoft.com/office/drawing/2014/main" id="{7FF70F53-5C88-43A0-B79C-675A16D8E2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2166" y="1651510"/>
            <a:ext cx="6172150" cy="4280711"/>
          </a:xfrm>
          <a:prstGeom prst="rect">
            <a:avLst/>
          </a:prstGeom>
        </p:spPr>
      </p:pic>
      <p:sp>
        <p:nvSpPr>
          <p:cNvPr id="8" name="2 Marcador de posición de imagen">
            <a:extLst>
              <a:ext uri="{FF2B5EF4-FFF2-40B4-BE49-F238E27FC236}">
                <a16:creationId xmlns:a16="http://schemas.microsoft.com/office/drawing/2014/main" id="{AF8254BF-BD69-47CD-AF57-786A2FEE6F9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080975" y="2169008"/>
            <a:ext cx="3857824" cy="2964257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1907368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6" decel="100000" fill="hold" grpId="0" nodeType="with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8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72230" y="642949"/>
            <a:ext cx="3225300" cy="5572800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9" name="2 Marcador de posición de imagen"/>
          <p:cNvSpPr>
            <a:spLocks noGrp="1"/>
          </p:cNvSpPr>
          <p:nvPr>
            <p:ph type="pic" sz="quarter" idx="11"/>
          </p:nvPr>
        </p:nvSpPr>
        <p:spPr>
          <a:xfrm>
            <a:off x="3421448" y="642949"/>
            <a:ext cx="3225300" cy="2713552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10" name="2 Marcador de posición de imagen"/>
          <p:cNvSpPr>
            <a:spLocks noGrp="1"/>
          </p:cNvSpPr>
          <p:nvPr>
            <p:ph type="pic" sz="quarter" idx="12"/>
          </p:nvPr>
        </p:nvSpPr>
        <p:spPr>
          <a:xfrm>
            <a:off x="3421448" y="3501500"/>
            <a:ext cx="3225300" cy="2713552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11" name="2 Marcador de posición de imagen"/>
          <p:cNvSpPr>
            <a:spLocks noGrp="1"/>
          </p:cNvSpPr>
          <p:nvPr>
            <p:ph type="pic" sz="quarter" idx="13"/>
          </p:nvPr>
        </p:nvSpPr>
        <p:spPr>
          <a:xfrm>
            <a:off x="6769019" y="642949"/>
            <a:ext cx="3064750" cy="2713552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12" name="2 Marcador de posición de imagen"/>
          <p:cNvSpPr>
            <a:spLocks noGrp="1"/>
          </p:cNvSpPr>
          <p:nvPr>
            <p:ph type="pic" sz="quarter" idx="14"/>
          </p:nvPr>
        </p:nvSpPr>
        <p:spPr>
          <a:xfrm>
            <a:off x="6769019" y="3501500"/>
            <a:ext cx="3064750" cy="2713552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128502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0" grpId="0" animBg="1"/>
      <p:bldP spid="11" grpId="0" animBg="1"/>
      <p:bldP spid="12" grpId="0" animBg="1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0" y="4"/>
            <a:ext cx="3318510" cy="6857999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6" name="2 Marcador de posición de imagen"/>
          <p:cNvSpPr>
            <a:spLocks noGrp="1"/>
          </p:cNvSpPr>
          <p:nvPr>
            <p:ph type="pic" sz="quarter" idx="11"/>
          </p:nvPr>
        </p:nvSpPr>
        <p:spPr>
          <a:xfrm>
            <a:off x="6587490" y="4"/>
            <a:ext cx="3318510" cy="6857999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3416958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eft ty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12 Marcador de texto">
            <a:extLst>
              <a:ext uri="{FF2B5EF4-FFF2-40B4-BE49-F238E27FC236}">
                <a16:creationId xmlns:a16="http://schemas.microsoft.com/office/drawing/2014/main" id="{15C9BDA4-AA29-4254-8389-81D7E90F097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69190" y="253920"/>
            <a:ext cx="8523049" cy="809906"/>
          </a:xfrm>
          <a:prstGeom prst="rect">
            <a:avLst/>
          </a:prstGeom>
        </p:spPr>
        <p:txBody>
          <a:bodyPr lIns="90757" tIns="45336" rIns="90757" bIns="45336" anchor="ctr"/>
          <a:lstStyle>
            <a:lvl1pPr marL="0" algn="l" defTabSz="906370" rtl="0" eaLnBrk="1" latinLnBrk="0" hangingPunct="1">
              <a:defRPr lang="en-US" sz="2699" kern="1200" spc="113" noProof="0" dirty="0">
                <a:solidFill>
                  <a:schemeClr val="tx2"/>
                </a:solidFill>
                <a:latin typeface="Oswald bold" panose="02000803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US" noProof="0" dirty="0"/>
              <a:t>Your Title Goes Here</a:t>
            </a:r>
          </a:p>
        </p:txBody>
      </p:sp>
      <p:sp>
        <p:nvSpPr>
          <p:cNvPr id="15" name="11 Rectángulo">
            <a:extLst>
              <a:ext uri="{FF2B5EF4-FFF2-40B4-BE49-F238E27FC236}">
                <a16:creationId xmlns:a16="http://schemas.microsoft.com/office/drawing/2014/main" id="{A313542F-558A-4AF1-8CF7-51BCD6BEEDC5}"/>
              </a:ext>
            </a:extLst>
          </p:cNvPr>
          <p:cNvSpPr/>
          <p:nvPr userDrawn="1"/>
        </p:nvSpPr>
        <p:spPr bwMode="auto">
          <a:xfrm>
            <a:off x="0" y="6628635"/>
            <a:ext cx="9906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6370"/>
            <a:endParaRPr lang="es-SV" sz="1800" dirty="0">
              <a:solidFill>
                <a:srgbClr val="000000"/>
              </a:solidFill>
            </a:endParaRPr>
          </a:p>
        </p:txBody>
      </p:sp>
      <p:sp>
        <p:nvSpPr>
          <p:cNvPr id="16" name="12 Rectángulo">
            <a:extLst>
              <a:ext uri="{FF2B5EF4-FFF2-40B4-BE49-F238E27FC236}">
                <a16:creationId xmlns:a16="http://schemas.microsoft.com/office/drawing/2014/main" id="{0EA6DBAA-1EB8-47DD-92A9-DA33C7BDA7B9}"/>
              </a:ext>
            </a:extLst>
          </p:cNvPr>
          <p:cNvSpPr/>
          <p:nvPr userDrawn="1"/>
        </p:nvSpPr>
        <p:spPr bwMode="auto">
          <a:xfrm>
            <a:off x="9066472" y="6607204"/>
            <a:ext cx="420488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6370"/>
            <a:endParaRPr lang="es-SV" sz="1800" dirty="0">
              <a:solidFill>
                <a:srgbClr val="000000"/>
              </a:solidFill>
            </a:endParaRPr>
          </a:p>
        </p:txBody>
      </p:sp>
      <p:sp>
        <p:nvSpPr>
          <p:cNvPr id="17" name="5 Marcador de número de diapositiva">
            <a:extLst>
              <a:ext uri="{FF2B5EF4-FFF2-40B4-BE49-F238E27FC236}">
                <a16:creationId xmlns:a16="http://schemas.microsoft.com/office/drawing/2014/main" id="{66E8125D-842A-4561-A5F2-CCC9C57FE0B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9084799" y="6631386"/>
            <a:ext cx="383833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75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67935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67935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18" name="Rectángulo 5">
            <a:extLst>
              <a:ext uri="{FF2B5EF4-FFF2-40B4-BE49-F238E27FC236}">
                <a16:creationId xmlns:a16="http://schemas.microsoft.com/office/drawing/2014/main" id="{6F9AE97E-8ED4-4C65-9B31-82C28AE4BFDE}"/>
              </a:ext>
            </a:extLst>
          </p:cNvPr>
          <p:cNvSpPr/>
          <p:nvPr userDrawn="1"/>
        </p:nvSpPr>
        <p:spPr>
          <a:xfrm>
            <a:off x="4179950" y="6613158"/>
            <a:ext cx="1546102" cy="2192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06370"/>
            <a:r>
              <a:rPr lang="en-US" sz="825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825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24" name="235 Rectángulo">
            <a:extLst>
              <a:ext uri="{FF2B5EF4-FFF2-40B4-BE49-F238E27FC236}">
                <a16:creationId xmlns:a16="http://schemas.microsoft.com/office/drawing/2014/main" id="{4A5A82B6-9C6E-4261-9675-85BF9F4E03CD}"/>
              </a:ext>
            </a:extLst>
          </p:cNvPr>
          <p:cNvSpPr/>
          <p:nvPr userDrawn="1"/>
        </p:nvSpPr>
        <p:spPr bwMode="auto">
          <a:xfrm>
            <a:off x="1" y="375138"/>
            <a:ext cx="168177" cy="49587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6370">
              <a:defRPr/>
            </a:pPr>
            <a:endParaRPr lang="es-SV" sz="1800" dirty="0">
              <a:solidFill>
                <a:srgbClr val="0277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746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>
        <p:tmplLst>
          <p:tmpl>
            <p:tnLst>
              <p:par>
                <p:cTn presetID="2" presetClass="entr" presetSubtype="8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25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25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/>
      <p:bldP spid="18" grpId="0"/>
      <p:bldP spid="24" grpId="0" animBg="1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25 Rectángulo">
            <a:extLst>
              <a:ext uri="{FF2B5EF4-FFF2-40B4-BE49-F238E27FC236}">
                <a16:creationId xmlns:a16="http://schemas.microsoft.com/office/drawing/2014/main" id="{0F58D8D8-9BF5-4E48-B0C2-DC5A89F826BB}"/>
              </a:ext>
            </a:extLst>
          </p:cNvPr>
          <p:cNvSpPr/>
          <p:nvPr userDrawn="1"/>
        </p:nvSpPr>
        <p:spPr bwMode="auto">
          <a:xfrm flipH="1">
            <a:off x="1" y="1813844"/>
            <a:ext cx="5538027" cy="287560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5782">
              <a:defRPr/>
            </a:pPr>
            <a:endParaRPr lang="es-SV" sz="1800" dirty="0">
              <a:solidFill>
                <a:srgbClr val="000000"/>
              </a:solidFill>
            </a:endParaRPr>
          </a:p>
        </p:txBody>
      </p:sp>
      <p:pic>
        <p:nvPicPr>
          <p:cNvPr id="6" name="Picture 14">
            <a:extLst>
              <a:ext uri="{FF2B5EF4-FFF2-40B4-BE49-F238E27FC236}">
                <a16:creationId xmlns:a16="http://schemas.microsoft.com/office/drawing/2014/main" id="{7FF70F53-5C88-43A0-B79C-675A16D8E2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9219" y="1118435"/>
            <a:ext cx="6172150" cy="4280711"/>
          </a:xfrm>
          <a:prstGeom prst="rect">
            <a:avLst/>
          </a:prstGeom>
        </p:spPr>
      </p:pic>
      <p:sp>
        <p:nvSpPr>
          <p:cNvPr id="8" name="2 Marcador de posición de imagen">
            <a:extLst>
              <a:ext uri="{FF2B5EF4-FFF2-40B4-BE49-F238E27FC236}">
                <a16:creationId xmlns:a16="http://schemas.microsoft.com/office/drawing/2014/main" id="{AF8254BF-BD69-47CD-AF57-786A2FEE6F9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538027" y="1635932"/>
            <a:ext cx="3857824" cy="2964257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7" name="6 Rectángulo">
            <a:extLst>
              <a:ext uri="{FF2B5EF4-FFF2-40B4-BE49-F238E27FC236}">
                <a16:creationId xmlns:a16="http://schemas.microsoft.com/office/drawing/2014/main" id="{D4E3E9DD-B030-4433-A10F-69CEC4611B03}"/>
              </a:ext>
            </a:extLst>
          </p:cNvPr>
          <p:cNvSpPr/>
          <p:nvPr userDrawn="1"/>
        </p:nvSpPr>
        <p:spPr bwMode="auto">
          <a:xfrm>
            <a:off x="0" y="6628635"/>
            <a:ext cx="9906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6370"/>
            <a:endParaRPr lang="es-SV" sz="1800" dirty="0">
              <a:solidFill>
                <a:srgbClr val="000000"/>
              </a:solidFill>
            </a:endParaRPr>
          </a:p>
        </p:txBody>
      </p:sp>
      <p:sp>
        <p:nvSpPr>
          <p:cNvPr id="9" name="12 Marcador de texto">
            <a:extLst>
              <a:ext uri="{FF2B5EF4-FFF2-40B4-BE49-F238E27FC236}">
                <a16:creationId xmlns:a16="http://schemas.microsoft.com/office/drawing/2014/main" id="{DAB62C9A-657D-4169-8904-367B2582AE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90280" y="267847"/>
            <a:ext cx="9196679" cy="473313"/>
          </a:xfrm>
          <a:prstGeom prst="rect">
            <a:avLst/>
          </a:prstGeom>
        </p:spPr>
        <p:txBody>
          <a:bodyPr lIns="90757" tIns="45336" rIns="90757" bIns="45336" anchor="ctr"/>
          <a:lstStyle>
            <a:lvl1pPr marL="0" algn="l" defTabSz="906370" rtl="0" eaLnBrk="1" latinLnBrk="0" hangingPunct="1">
              <a:defRPr lang="en-US" sz="2399" b="0" kern="1200" noProof="0" dirty="0" smtClean="0">
                <a:solidFill>
                  <a:schemeClr val="tx2"/>
                </a:solidFill>
                <a:latin typeface="Oswald" panose="02000503000000000000" pitchFamily="2" charset="0"/>
                <a:ea typeface="Roboto Light" panose="02000000000000000000" pitchFamily="2" charset="0"/>
                <a:cs typeface="Oswald" panose="02000503000000000000" pitchFamily="2" charset="0"/>
              </a:defRPr>
            </a:lvl1pPr>
          </a:lstStyle>
          <a:p>
            <a:pPr lvl="0"/>
            <a:r>
              <a:rPr lang="en-US" noProof="0" dirty="0"/>
              <a:t>Your Title Goes Here</a:t>
            </a:r>
          </a:p>
        </p:txBody>
      </p:sp>
      <p:cxnSp>
        <p:nvCxnSpPr>
          <p:cNvPr id="10" name="18 Conector recto">
            <a:extLst>
              <a:ext uri="{FF2B5EF4-FFF2-40B4-BE49-F238E27FC236}">
                <a16:creationId xmlns:a16="http://schemas.microsoft.com/office/drawing/2014/main" id="{D5396A1C-3F79-41B5-8440-2ABB5C9C71B0}"/>
              </a:ext>
            </a:extLst>
          </p:cNvPr>
          <p:cNvCxnSpPr>
            <a:cxnSpLocks/>
          </p:cNvCxnSpPr>
          <p:nvPr userDrawn="1"/>
        </p:nvCxnSpPr>
        <p:spPr>
          <a:xfrm>
            <a:off x="290280" y="877167"/>
            <a:ext cx="9196679" cy="0"/>
          </a:xfrm>
          <a:prstGeom prst="line">
            <a:avLst/>
          </a:prstGeom>
          <a:ln w="19050">
            <a:solidFill>
              <a:srgbClr val="CBD0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20 Rectángulo">
            <a:extLst>
              <a:ext uri="{FF2B5EF4-FFF2-40B4-BE49-F238E27FC236}">
                <a16:creationId xmlns:a16="http://schemas.microsoft.com/office/drawing/2014/main" id="{1E020ADF-DF99-41FE-8F35-8B492E47ED90}"/>
              </a:ext>
            </a:extLst>
          </p:cNvPr>
          <p:cNvSpPr/>
          <p:nvPr userDrawn="1"/>
        </p:nvSpPr>
        <p:spPr bwMode="auto">
          <a:xfrm>
            <a:off x="290280" y="860969"/>
            <a:ext cx="837107" cy="323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6370"/>
            <a:endParaRPr lang="es-SV" sz="1800" dirty="0">
              <a:solidFill>
                <a:srgbClr val="000000"/>
              </a:solidFill>
            </a:endParaRPr>
          </a:p>
        </p:txBody>
      </p:sp>
      <p:sp>
        <p:nvSpPr>
          <p:cNvPr id="12" name="15 Rectángulo">
            <a:extLst>
              <a:ext uri="{FF2B5EF4-FFF2-40B4-BE49-F238E27FC236}">
                <a16:creationId xmlns:a16="http://schemas.microsoft.com/office/drawing/2014/main" id="{228FE2C4-FB00-4AA9-9D1E-F37D4F47F74F}"/>
              </a:ext>
            </a:extLst>
          </p:cNvPr>
          <p:cNvSpPr/>
          <p:nvPr userDrawn="1"/>
        </p:nvSpPr>
        <p:spPr bwMode="auto">
          <a:xfrm>
            <a:off x="9066472" y="6607204"/>
            <a:ext cx="420488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6370"/>
            <a:endParaRPr lang="es-SV" sz="1800" dirty="0">
              <a:solidFill>
                <a:srgbClr val="000000"/>
              </a:solidFill>
            </a:endParaRPr>
          </a:p>
        </p:txBody>
      </p:sp>
      <p:sp>
        <p:nvSpPr>
          <p:cNvPr id="13" name="5 Marcador de número de diapositiva">
            <a:extLst>
              <a:ext uri="{FF2B5EF4-FFF2-40B4-BE49-F238E27FC236}">
                <a16:creationId xmlns:a16="http://schemas.microsoft.com/office/drawing/2014/main" id="{F0F38C52-5593-4109-BB03-3E46837CBF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84799" y="6631386"/>
            <a:ext cx="383833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75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67935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67935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14" name="7 Rectángulo">
            <a:extLst>
              <a:ext uri="{FF2B5EF4-FFF2-40B4-BE49-F238E27FC236}">
                <a16:creationId xmlns:a16="http://schemas.microsoft.com/office/drawing/2014/main" id="{6973F001-42B9-46AB-B06B-9FB119EF3119}"/>
              </a:ext>
            </a:extLst>
          </p:cNvPr>
          <p:cNvSpPr/>
          <p:nvPr userDrawn="1"/>
        </p:nvSpPr>
        <p:spPr bwMode="auto">
          <a:xfrm>
            <a:off x="290280" y="3"/>
            <a:ext cx="201890" cy="562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6370"/>
            <a:endParaRPr lang="es-SV" sz="1800" dirty="0">
              <a:solidFill>
                <a:srgbClr val="000000"/>
              </a:solidFill>
            </a:endParaRPr>
          </a:p>
        </p:txBody>
      </p:sp>
      <p:sp>
        <p:nvSpPr>
          <p:cNvPr id="15" name="Rectángulo 5">
            <a:extLst>
              <a:ext uri="{FF2B5EF4-FFF2-40B4-BE49-F238E27FC236}">
                <a16:creationId xmlns:a16="http://schemas.microsoft.com/office/drawing/2014/main" id="{9AADDBC2-9AD2-42E2-8892-8CF2345F64A6}"/>
              </a:ext>
            </a:extLst>
          </p:cNvPr>
          <p:cNvSpPr/>
          <p:nvPr userDrawn="1"/>
        </p:nvSpPr>
        <p:spPr>
          <a:xfrm>
            <a:off x="4179950" y="6613158"/>
            <a:ext cx="1546102" cy="2192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06370"/>
            <a:r>
              <a:rPr lang="en-US" sz="825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825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2064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decel="100000" fill="hold" grpId="0" nodeType="with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decel="100000" fill="hold" grpId="0" nodeType="with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8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 animBg="1"/>
      <p:bldP spid="13" grpId="0"/>
      <p:bldP spid="14" grpId="0" animBg="1"/>
      <p:bldP spid="15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0" y="2"/>
            <a:ext cx="3318510" cy="3428999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4" name="2 Marcador de posición de imagen"/>
          <p:cNvSpPr>
            <a:spLocks noGrp="1"/>
          </p:cNvSpPr>
          <p:nvPr>
            <p:ph type="pic" sz="quarter" idx="11"/>
          </p:nvPr>
        </p:nvSpPr>
        <p:spPr>
          <a:xfrm>
            <a:off x="3318510" y="-5078"/>
            <a:ext cx="3318510" cy="3434079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5" name="2 Marcador de posición de imagen"/>
          <p:cNvSpPr>
            <a:spLocks noGrp="1"/>
          </p:cNvSpPr>
          <p:nvPr>
            <p:ph type="pic" sz="quarter" idx="12"/>
          </p:nvPr>
        </p:nvSpPr>
        <p:spPr>
          <a:xfrm>
            <a:off x="6637020" y="-5078"/>
            <a:ext cx="3268980" cy="3434079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9" name="6 Rectángulo">
            <a:extLst>
              <a:ext uri="{FF2B5EF4-FFF2-40B4-BE49-F238E27FC236}">
                <a16:creationId xmlns:a16="http://schemas.microsoft.com/office/drawing/2014/main" id="{3197B4E8-8964-45A6-ABFD-B879D1BF5B6D}"/>
              </a:ext>
            </a:extLst>
          </p:cNvPr>
          <p:cNvSpPr/>
          <p:nvPr userDrawn="1"/>
        </p:nvSpPr>
        <p:spPr bwMode="auto">
          <a:xfrm>
            <a:off x="0" y="6628635"/>
            <a:ext cx="9906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6370"/>
            <a:endParaRPr lang="es-SV" sz="1800" dirty="0">
              <a:solidFill>
                <a:srgbClr val="000000"/>
              </a:solidFill>
            </a:endParaRPr>
          </a:p>
        </p:txBody>
      </p:sp>
      <p:sp>
        <p:nvSpPr>
          <p:cNvPr id="10" name="15 Rectángulo">
            <a:extLst>
              <a:ext uri="{FF2B5EF4-FFF2-40B4-BE49-F238E27FC236}">
                <a16:creationId xmlns:a16="http://schemas.microsoft.com/office/drawing/2014/main" id="{35134BF9-928C-417D-B22C-DB946F2EFF81}"/>
              </a:ext>
            </a:extLst>
          </p:cNvPr>
          <p:cNvSpPr/>
          <p:nvPr userDrawn="1"/>
        </p:nvSpPr>
        <p:spPr bwMode="auto">
          <a:xfrm>
            <a:off x="9066472" y="6607204"/>
            <a:ext cx="420488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6370"/>
            <a:endParaRPr lang="es-SV" sz="1800" dirty="0">
              <a:solidFill>
                <a:srgbClr val="000000"/>
              </a:solidFill>
            </a:endParaRPr>
          </a:p>
        </p:txBody>
      </p:sp>
      <p:sp>
        <p:nvSpPr>
          <p:cNvPr id="11" name="5 Marcador de número de diapositiva">
            <a:extLst>
              <a:ext uri="{FF2B5EF4-FFF2-40B4-BE49-F238E27FC236}">
                <a16:creationId xmlns:a16="http://schemas.microsoft.com/office/drawing/2014/main" id="{14CD399C-375C-474A-A523-18D6EC314AB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9084799" y="6631386"/>
            <a:ext cx="383833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75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67935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67935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12" name="Rectángulo 5">
            <a:extLst>
              <a:ext uri="{FF2B5EF4-FFF2-40B4-BE49-F238E27FC236}">
                <a16:creationId xmlns:a16="http://schemas.microsoft.com/office/drawing/2014/main" id="{5566D2E4-75DA-4C96-9665-564898A20A43}"/>
              </a:ext>
            </a:extLst>
          </p:cNvPr>
          <p:cNvSpPr/>
          <p:nvPr userDrawn="1"/>
        </p:nvSpPr>
        <p:spPr>
          <a:xfrm>
            <a:off x="4179950" y="6613158"/>
            <a:ext cx="1546102" cy="2192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06370"/>
            <a:r>
              <a:rPr lang="en-US" sz="825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825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111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11" grpId="0"/>
      <p:bldP spid="12" grpId="0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Layout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906000" cy="4013997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4" name="6 Rectángulo">
            <a:extLst>
              <a:ext uri="{FF2B5EF4-FFF2-40B4-BE49-F238E27FC236}">
                <a16:creationId xmlns:a16="http://schemas.microsoft.com/office/drawing/2014/main" id="{95140381-4C50-4167-879E-5620A458EB4D}"/>
              </a:ext>
            </a:extLst>
          </p:cNvPr>
          <p:cNvSpPr/>
          <p:nvPr userDrawn="1"/>
        </p:nvSpPr>
        <p:spPr bwMode="auto">
          <a:xfrm>
            <a:off x="0" y="6628635"/>
            <a:ext cx="9906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6370"/>
            <a:endParaRPr lang="es-SV" sz="1800" dirty="0">
              <a:solidFill>
                <a:srgbClr val="000000"/>
              </a:solidFill>
            </a:endParaRPr>
          </a:p>
        </p:txBody>
      </p:sp>
      <p:sp>
        <p:nvSpPr>
          <p:cNvPr id="5" name="15 Rectángulo">
            <a:extLst>
              <a:ext uri="{FF2B5EF4-FFF2-40B4-BE49-F238E27FC236}">
                <a16:creationId xmlns:a16="http://schemas.microsoft.com/office/drawing/2014/main" id="{817FE1EB-B3DC-42B7-8C9E-1FBE359A18C9}"/>
              </a:ext>
            </a:extLst>
          </p:cNvPr>
          <p:cNvSpPr/>
          <p:nvPr userDrawn="1"/>
        </p:nvSpPr>
        <p:spPr bwMode="auto">
          <a:xfrm>
            <a:off x="9066472" y="6607204"/>
            <a:ext cx="420488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6370"/>
            <a:endParaRPr lang="es-SV" sz="1800" dirty="0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2065C7EB-2063-440D-BFAE-DD7775E7B60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9084799" y="6631386"/>
            <a:ext cx="383833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75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67935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67935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7" name="Rectángulo 5">
            <a:extLst>
              <a:ext uri="{FF2B5EF4-FFF2-40B4-BE49-F238E27FC236}">
                <a16:creationId xmlns:a16="http://schemas.microsoft.com/office/drawing/2014/main" id="{9465B361-F0B5-459F-B509-E39DDD486845}"/>
              </a:ext>
            </a:extLst>
          </p:cNvPr>
          <p:cNvSpPr/>
          <p:nvPr userDrawn="1"/>
        </p:nvSpPr>
        <p:spPr>
          <a:xfrm>
            <a:off x="4179950" y="6613158"/>
            <a:ext cx="1546102" cy="2192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06370"/>
            <a:r>
              <a:rPr lang="en-US" sz="825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825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4574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  <p:bldP spid="7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6 Marcador de posición de imagen"/>
          <p:cNvSpPr>
            <a:spLocks noGrp="1"/>
          </p:cNvSpPr>
          <p:nvPr>
            <p:ph type="pic" sz="quarter" idx="13"/>
          </p:nvPr>
        </p:nvSpPr>
        <p:spPr>
          <a:xfrm>
            <a:off x="0" y="1899009"/>
            <a:ext cx="9906000" cy="3464599"/>
          </a:xfrm>
          <a:prstGeom prst="rect">
            <a:avLst/>
          </a:prstGeom>
          <a:solidFill>
            <a:srgbClr val="FFFFFF">
              <a:lumMod val="85000"/>
              <a:alpha val="50000"/>
            </a:srgbClr>
          </a:solidFill>
        </p:spPr>
        <p:txBody>
          <a:bodyPr/>
          <a:lstStyle/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3703045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6 Marcador de posición de imagen"/>
          <p:cNvSpPr>
            <a:spLocks noGrp="1"/>
          </p:cNvSpPr>
          <p:nvPr>
            <p:ph type="pic" sz="quarter" idx="13"/>
          </p:nvPr>
        </p:nvSpPr>
        <p:spPr>
          <a:xfrm>
            <a:off x="5117539" y="1580014"/>
            <a:ext cx="4332856" cy="3218153"/>
          </a:xfrm>
          <a:prstGeom prst="rect">
            <a:avLst/>
          </a:prstGeom>
          <a:solidFill>
            <a:srgbClr val="FFFFFF">
              <a:lumMod val="85000"/>
              <a:alpha val="50000"/>
            </a:srgbClr>
          </a:solidFill>
        </p:spPr>
        <p:txBody>
          <a:bodyPr/>
          <a:lstStyle/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147164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6 Marcador de posición de imagen"/>
          <p:cNvSpPr>
            <a:spLocks noGrp="1"/>
          </p:cNvSpPr>
          <p:nvPr>
            <p:ph type="pic" sz="quarter" idx="13"/>
          </p:nvPr>
        </p:nvSpPr>
        <p:spPr>
          <a:xfrm>
            <a:off x="437325" y="1996388"/>
            <a:ext cx="4332856" cy="3214156"/>
          </a:xfrm>
          <a:prstGeom prst="rect">
            <a:avLst/>
          </a:prstGeom>
          <a:solidFill>
            <a:srgbClr val="FFFFFF">
              <a:lumMod val="85000"/>
              <a:alpha val="50000"/>
            </a:srgbClr>
          </a:solidFill>
        </p:spPr>
        <p:txBody>
          <a:bodyPr/>
          <a:lstStyle/>
          <a:p>
            <a:endParaRPr lang="es-SV" dirty="0"/>
          </a:p>
        </p:txBody>
      </p:sp>
      <p:sp>
        <p:nvSpPr>
          <p:cNvPr id="15" name="12 Marcador de texto">
            <a:extLst>
              <a:ext uri="{FF2B5EF4-FFF2-40B4-BE49-F238E27FC236}">
                <a16:creationId xmlns:a16="http://schemas.microsoft.com/office/drawing/2014/main" id="{E2D9420C-3EA3-47D4-86AB-BF4F5B56CFE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0280" y="267847"/>
            <a:ext cx="9196679" cy="473313"/>
          </a:xfrm>
          <a:prstGeom prst="rect">
            <a:avLst/>
          </a:prstGeom>
        </p:spPr>
        <p:txBody>
          <a:bodyPr lIns="90757" tIns="45336" rIns="90757" bIns="45336" anchor="ctr"/>
          <a:lstStyle>
            <a:lvl1pPr marL="0" algn="l" defTabSz="906370" rtl="0" eaLnBrk="1" latinLnBrk="0" hangingPunct="1">
              <a:defRPr lang="en-US" sz="2399" b="0" kern="1200" noProof="0" dirty="0" smtClean="0">
                <a:solidFill>
                  <a:schemeClr val="tx2"/>
                </a:solidFill>
                <a:latin typeface="Oswald" panose="02000503000000000000" pitchFamily="2" charset="0"/>
                <a:ea typeface="Roboto Light" panose="02000000000000000000" pitchFamily="2" charset="0"/>
                <a:cs typeface="Oswald" panose="02000503000000000000" pitchFamily="2" charset="0"/>
              </a:defRPr>
            </a:lvl1pPr>
          </a:lstStyle>
          <a:p>
            <a:pPr lvl="0"/>
            <a:r>
              <a:rPr lang="en-US" noProof="0" dirty="0"/>
              <a:t>Your Title Goes Here</a:t>
            </a:r>
          </a:p>
        </p:txBody>
      </p:sp>
      <p:cxnSp>
        <p:nvCxnSpPr>
          <p:cNvPr id="16" name="18 Conector recto">
            <a:extLst>
              <a:ext uri="{FF2B5EF4-FFF2-40B4-BE49-F238E27FC236}">
                <a16:creationId xmlns:a16="http://schemas.microsoft.com/office/drawing/2014/main" id="{EC72CFCC-D6FC-49B5-B8E1-D175583FA09B}"/>
              </a:ext>
            </a:extLst>
          </p:cNvPr>
          <p:cNvCxnSpPr>
            <a:cxnSpLocks/>
          </p:cNvCxnSpPr>
          <p:nvPr userDrawn="1"/>
        </p:nvCxnSpPr>
        <p:spPr>
          <a:xfrm>
            <a:off x="290280" y="877167"/>
            <a:ext cx="9196679" cy="0"/>
          </a:xfrm>
          <a:prstGeom prst="line">
            <a:avLst/>
          </a:prstGeom>
          <a:ln w="19050">
            <a:solidFill>
              <a:srgbClr val="CBD0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20 Rectángulo">
            <a:extLst>
              <a:ext uri="{FF2B5EF4-FFF2-40B4-BE49-F238E27FC236}">
                <a16:creationId xmlns:a16="http://schemas.microsoft.com/office/drawing/2014/main" id="{94A5D09B-1756-4854-8FA7-F15384158F54}"/>
              </a:ext>
            </a:extLst>
          </p:cNvPr>
          <p:cNvSpPr/>
          <p:nvPr userDrawn="1"/>
        </p:nvSpPr>
        <p:spPr bwMode="auto">
          <a:xfrm>
            <a:off x="290280" y="860969"/>
            <a:ext cx="837107" cy="323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6370"/>
            <a:endParaRPr lang="es-SV" sz="1800" dirty="0">
              <a:solidFill>
                <a:srgbClr val="000000"/>
              </a:solidFill>
            </a:endParaRPr>
          </a:p>
        </p:txBody>
      </p:sp>
      <p:sp>
        <p:nvSpPr>
          <p:cNvPr id="18" name="7 Rectángulo">
            <a:extLst>
              <a:ext uri="{FF2B5EF4-FFF2-40B4-BE49-F238E27FC236}">
                <a16:creationId xmlns:a16="http://schemas.microsoft.com/office/drawing/2014/main" id="{8CE84D3F-4203-4EF6-80C9-14CE09BC07D0}"/>
              </a:ext>
            </a:extLst>
          </p:cNvPr>
          <p:cNvSpPr/>
          <p:nvPr userDrawn="1"/>
        </p:nvSpPr>
        <p:spPr bwMode="auto">
          <a:xfrm>
            <a:off x="290280" y="3"/>
            <a:ext cx="201890" cy="562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6370"/>
            <a:endParaRPr lang="es-SV" sz="1800" dirty="0">
              <a:solidFill>
                <a:srgbClr val="000000"/>
              </a:solidFill>
            </a:endParaRPr>
          </a:p>
        </p:txBody>
      </p:sp>
      <p:sp>
        <p:nvSpPr>
          <p:cNvPr id="19" name="11 Rectángulo">
            <a:extLst>
              <a:ext uri="{FF2B5EF4-FFF2-40B4-BE49-F238E27FC236}">
                <a16:creationId xmlns:a16="http://schemas.microsoft.com/office/drawing/2014/main" id="{EE092C25-F320-46D9-90C2-4D977AF7CE48}"/>
              </a:ext>
            </a:extLst>
          </p:cNvPr>
          <p:cNvSpPr/>
          <p:nvPr userDrawn="1"/>
        </p:nvSpPr>
        <p:spPr bwMode="auto">
          <a:xfrm>
            <a:off x="0" y="6628635"/>
            <a:ext cx="9906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6370"/>
            <a:endParaRPr lang="es-SV" sz="1800" dirty="0">
              <a:solidFill>
                <a:srgbClr val="000000"/>
              </a:solidFill>
            </a:endParaRPr>
          </a:p>
        </p:txBody>
      </p:sp>
      <p:sp>
        <p:nvSpPr>
          <p:cNvPr id="20" name="12 Rectángulo">
            <a:extLst>
              <a:ext uri="{FF2B5EF4-FFF2-40B4-BE49-F238E27FC236}">
                <a16:creationId xmlns:a16="http://schemas.microsoft.com/office/drawing/2014/main" id="{DAB854D3-AD40-40B4-BDF6-6BD1F19044DB}"/>
              </a:ext>
            </a:extLst>
          </p:cNvPr>
          <p:cNvSpPr/>
          <p:nvPr userDrawn="1"/>
        </p:nvSpPr>
        <p:spPr bwMode="auto">
          <a:xfrm>
            <a:off x="9066472" y="6607204"/>
            <a:ext cx="420488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6370"/>
            <a:endParaRPr lang="es-SV" sz="1800" dirty="0">
              <a:solidFill>
                <a:srgbClr val="000000"/>
              </a:solidFill>
            </a:endParaRPr>
          </a:p>
        </p:txBody>
      </p:sp>
      <p:sp>
        <p:nvSpPr>
          <p:cNvPr id="21" name="5 Marcador de número de diapositiva">
            <a:extLst>
              <a:ext uri="{FF2B5EF4-FFF2-40B4-BE49-F238E27FC236}">
                <a16:creationId xmlns:a16="http://schemas.microsoft.com/office/drawing/2014/main" id="{A24C4D40-6A93-4B93-AE31-CB800FD9B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84799" y="6631386"/>
            <a:ext cx="383833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75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67935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67935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22" name="Rectángulo 5">
            <a:extLst>
              <a:ext uri="{FF2B5EF4-FFF2-40B4-BE49-F238E27FC236}">
                <a16:creationId xmlns:a16="http://schemas.microsoft.com/office/drawing/2014/main" id="{76C45562-3DA2-487A-9E25-B7DE73487FD5}"/>
              </a:ext>
            </a:extLst>
          </p:cNvPr>
          <p:cNvSpPr/>
          <p:nvPr userDrawn="1"/>
        </p:nvSpPr>
        <p:spPr>
          <a:xfrm>
            <a:off x="4179950" y="6613158"/>
            <a:ext cx="1546102" cy="2192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06370"/>
            <a:r>
              <a:rPr lang="en-US" sz="825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825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6662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140"/>
                            </p:stCondLst>
                            <p:childTnLst>
                              <p:par>
                                <p:cTn id="18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5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8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animBg="1"/>
      <p:bldP spid="18" grpId="0" animBg="1"/>
      <p:bldP spid="21" grpId="0"/>
      <p:bldP spid="22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6 Marcador de posición de imagen"/>
          <p:cNvSpPr>
            <a:spLocks noGrp="1"/>
          </p:cNvSpPr>
          <p:nvPr>
            <p:ph type="pic" sz="quarter" idx="13"/>
          </p:nvPr>
        </p:nvSpPr>
        <p:spPr>
          <a:xfrm>
            <a:off x="4136260" y="2004790"/>
            <a:ext cx="1622124" cy="3310789"/>
          </a:xfrm>
          <a:prstGeom prst="rect">
            <a:avLst/>
          </a:prstGeom>
          <a:solidFill>
            <a:srgbClr val="FFFFFF">
              <a:lumMod val="85000"/>
              <a:alpha val="50000"/>
            </a:srgbClr>
          </a:solidFill>
        </p:spPr>
        <p:txBody>
          <a:bodyPr/>
          <a:lstStyle/>
          <a:p>
            <a:endParaRPr lang="es-SV" dirty="0"/>
          </a:p>
        </p:txBody>
      </p:sp>
      <p:sp>
        <p:nvSpPr>
          <p:cNvPr id="15" name="12 Marcador de texto">
            <a:extLst>
              <a:ext uri="{FF2B5EF4-FFF2-40B4-BE49-F238E27FC236}">
                <a16:creationId xmlns:a16="http://schemas.microsoft.com/office/drawing/2014/main" id="{E2D9420C-3EA3-47D4-86AB-BF4F5B56CFE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0280" y="267847"/>
            <a:ext cx="9196679" cy="473313"/>
          </a:xfrm>
          <a:prstGeom prst="rect">
            <a:avLst/>
          </a:prstGeom>
        </p:spPr>
        <p:txBody>
          <a:bodyPr lIns="90757" tIns="45336" rIns="90757" bIns="45336" anchor="ctr"/>
          <a:lstStyle>
            <a:lvl1pPr marL="0" algn="l" defTabSz="906370" rtl="0" eaLnBrk="1" latinLnBrk="0" hangingPunct="1">
              <a:defRPr lang="en-US" sz="2399" b="0" kern="1200" noProof="0" dirty="0" smtClean="0">
                <a:solidFill>
                  <a:schemeClr val="tx2"/>
                </a:solidFill>
                <a:latin typeface="Oswald" panose="02000503000000000000" pitchFamily="2" charset="0"/>
                <a:ea typeface="Roboto Light" panose="02000000000000000000" pitchFamily="2" charset="0"/>
                <a:cs typeface="Oswald" panose="02000503000000000000" pitchFamily="2" charset="0"/>
              </a:defRPr>
            </a:lvl1pPr>
          </a:lstStyle>
          <a:p>
            <a:pPr lvl="0"/>
            <a:r>
              <a:rPr lang="en-US" noProof="0" dirty="0"/>
              <a:t>Your Title Goes Here</a:t>
            </a:r>
          </a:p>
        </p:txBody>
      </p:sp>
      <p:cxnSp>
        <p:nvCxnSpPr>
          <p:cNvPr id="16" name="18 Conector recto">
            <a:extLst>
              <a:ext uri="{FF2B5EF4-FFF2-40B4-BE49-F238E27FC236}">
                <a16:creationId xmlns:a16="http://schemas.microsoft.com/office/drawing/2014/main" id="{EC72CFCC-D6FC-49B5-B8E1-D175583FA09B}"/>
              </a:ext>
            </a:extLst>
          </p:cNvPr>
          <p:cNvCxnSpPr>
            <a:cxnSpLocks/>
          </p:cNvCxnSpPr>
          <p:nvPr userDrawn="1"/>
        </p:nvCxnSpPr>
        <p:spPr>
          <a:xfrm>
            <a:off x="290280" y="877167"/>
            <a:ext cx="9196679" cy="0"/>
          </a:xfrm>
          <a:prstGeom prst="line">
            <a:avLst/>
          </a:prstGeom>
          <a:ln w="19050">
            <a:solidFill>
              <a:srgbClr val="CBD0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20 Rectángulo">
            <a:extLst>
              <a:ext uri="{FF2B5EF4-FFF2-40B4-BE49-F238E27FC236}">
                <a16:creationId xmlns:a16="http://schemas.microsoft.com/office/drawing/2014/main" id="{94A5D09B-1756-4854-8FA7-F15384158F54}"/>
              </a:ext>
            </a:extLst>
          </p:cNvPr>
          <p:cNvSpPr/>
          <p:nvPr userDrawn="1"/>
        </p:nvSpPr>
        <p:spPr bwMode="auto">
          <a:xfrm>
            <a:off x="290280" y="860969"/>
            <a:ext cx="837107" cy="323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6370"/>
            <a:endParaRPr lang="es-SV" sz="1800" dirty="0">
              <a:solidFill>
                <a:srgbClr val="000000"/>
              </a:solidFill>
            </a:endParaRPr>
          </a:p>
        </p:txBody>
      </p:sp>
      <p:sp>
        <p:nvSpPr>
          <p:cNvPr id="18" name="7 Rectángulo">
            <a:extLst>
              <a:ext uri="{FF2B5EF4-FFF2-40B4-BE49-F238E27FC236}">
                <a16:creationId xmlns:a16="http://schemas.microsoft.com/office/drawing/2014/main" id="{8CE84D3F-4203-4EF6-80C9-14CE09BC07D0}"/>
              </a:ext>
            </a:extLst>
          </p:cNvPr>
          <p:cNvSpPr/>
          <p:nvPr userDrawn="1"/>
        </p:nvSpPr>
        <p:spPr bwMode="auto">
          <a:xfrm>
            <a:off x="290280" y="3"/>
            <a:ext cx="201890" cy="562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6370"/>
            <a:endParaRPr lang="es-SV" sz="1800" dirty="0">
              <a:solidFill>
                <a:srgbClr val="000000"/>
              </a:solidFill>
            </a:endParaRPr>
          </a:p>
        </p:txBody>
      </p:sp>
      <p:sp>
        <p:nvSpPr>
          <p:cNvPr id="19" name="11 Rectángulo">
            <a:extLst>
              <a:ext uri="{FF2B5EF4-FFF2-40B4-BE49-F238E27FC236}">
                <a16:creationId xmlns:a16="http://schemas.microsoft.com/office/drawing/2014/main" id="{EE092C25-F320-46D9-90C2-4D977AF7CE48}"/>
              </a:ext>
            </a:extLst>
          </p:cNvPr>
          <p:cNvSpPr/>
          <p:nvPr userDrawn="1"/>
        </p:nvSpPr>
        <p:spPr bwMode="auto">
          <a:xfrm>
            <a:off x="0" y="6628635"/>
            <a:ext cx="9906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6370"/>
            <a:endParaRPr lang="es-SV" sz="1800" dirty="0">
              <a:solidFill>
                <a:srgbClr val="000000"/>
              </a:solidFill>
            </a:endParaRPr>
          </a:p>
        </p:txBody>
      </p:sp>
      <p:sp>
        <p:nvSpPr>
          <p:cNvPr id="20" name="12 Rectángulo">
            <a:extLst>
              <a:ext uri="{FF2B5EF4-FFF2-40B4-BE49-F238E27FC236}">
                <a16:creationId xmlns:a16="http://schemas.microsoft.com/office/drawing/2014/main" id="{DAB854D3-AD40-40B4-BDF6-6BD1F19044DB}"/>
              </a:ext>
            </a:extLst>
          </p:cNvPr>
          <p:cNvSpPr/>
          <p:nvPr userDrawn="1"/>
        </p:nvSpPr>
        <p:spPr bwMode="auto">
          <a:xfrm>
            <a:off x="9066472" y="6607204"/>
            <a:ext cx="420488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6370"/>
            <a:endParaRPr lang="es-SV" sz="1800" dirty="0">
              <a:solidFill>
                <a:srgbClr val="000000"/>
              </a:solidFill>
            </a:endParaRPr>
          </a:p>
        </p:txBody>
      </p:sp>
      <p:sp>
        <p:nvSpPr>
          <p:cNvPr id="21" name="5 Marcador de número de diapositiva">
            <a:extLst>
              <a:ext uri="{FF2B5EF4-FFF2-40B4-BE49-F238E27FC236}">
                <a16:creationId xmlns:a16="http://schemas.microsoft.com/office/drawing/2014/main" id="{A24C4D40-6A93-4B93-AE31-CB800FD9B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84799" y="6631386"/>
            <a:ext cx="383833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75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67935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67935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22" name="Rectángulo 5">
            <a:extLst>
              <a:ext uri="{FF2B5EF4-FFF2-40B4-BE49-F238E27FC236}">
                <a16:creationId xmlns:a16="http://schemas.microsoft.com/office/drawing/2014/main" id="{76C45562-3DA2-487A-9E25-B7DE73487FD5}"/>
              </a:ext>
            </a:extLst>
          </p:cNvPr>
          <p:cNvSpPr/>
          <p:nvPr userDrawn="1"/>
        </p:nvSpPr>
        <p:spPr>
          <a:xfrm>
            <a:off x="4179950" y="6613158"/>
            <a:ext cx="1546102" cy="2192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06370"/>
            <a:r>
              <a:rPr lang="en-US" sz="825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825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5381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140"/>
                            </p:stCondLst>
                            <p:childTnLst>
                              <p:par>
                                <p:cTn id="18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5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8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animBg="1"/>
      <p:bldP spid="18" grpId="0" animBg="1"/>
      <p:bldP spid="21" grpId="0"/>
      <p:bldP spid="22" grpId="0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6 Marcador de posición de imagen"/>
          <p:cNvSpPr>
            <a:spLocks noGrp="1"/>
          </p:cNvSpPr>
          <p:nvPr>
            <p:ph type="pic" sz="quarter" idx="13"/>
          </p:nvPr>
        </p:nvSpPr>
        <p:spPr>
          <a:xfrm>
            <a:off x="3910534" y="2004790"/>
            <a:ext cx="1622124" cy="3310789"/>
          </a:xfrm>
          <a:prstGeom prst="rect">
            <a:avLst/>
          </a:prstGeom>
          <a:solidFill>
            <a:srgbClr val="FFFFFF">
              <a:lumMod val="85000"/>
              <a:alpha val="50000"/>
            </a:srgbClr>
          </a:solidFill>
        </p:spPr>
        <p:txBody>
          <a:bodyPr/>
          <a:lstStyle/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974266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>
            <a:extLst>
              <a:ext uri="{FF2B5EF4-FFF2-40B4-BE49-F238E27FC236}">
                <a16:creationId xmlns:a16="http://schemas.microsoft.com/office/drawing/2014/main" id="{6C81704B-D891-4DBF-B7FB-3C9567AD75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4783" y="2351291"/>
            <a:ext cx="4946037" cy="3430337"/>
          </a:xfrm>
          <a:prstGeom prst="rect">
            <a:avLst/>
          </a:prstGeom>
        </p:spPr>
      </p:pic>
      <p:sp>
        <p:nvSpPr>
          <p:cNvPr id="3" name="6 Marcador de posición de imagen"/>
          <p:cNvSpPr>
            <a:spLocks noGrp="1"/>
          </p:cNvSpPr>
          <p:nvPr>
            <p:ph type="pic" sz="quarter" idx="13"/>
          </p:nvPr>
        </p:nvSpPr>
        <p:spPr>
          <a:xfrm>
            <a:off x="1168584" y="2784809"/>
            <a:ext cx="3035106" cy="2346921"/>
          </a:xfrm>
          <a:prstGeom prst="rect">
            <a:avLst/>
          </a:prstGeom>
          <a:solidFill>
            <a:srgbClr val="FFFFFF">
              <a:lumMod val="85000"/>
              <a:alpha val="50000"/>
            </a:srgbClr>
          </a:solidFill>
        </p:spPr>
        <p:txBody>
          <a:bodyPr/>
          <a:lstStyle/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1803496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28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 userDrawn="1"/>
        </p:nvSpPr>
        <p:spPr bwMode="auto">
          <a:xfrm>
            <a:off x="0" y="6628635"/>
            <a:ext cx="9906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6370"/>
            <a:endParaRPr lang="es-SV" sz="1800" dirty="0">
              <a:solidFill>
                <a:srgbClr val="000000"/>
              </a:solidFill>
            </a:endParaRPr>
          </a:p>
        </p:txBody>
      </p:sp>
      <p:sp>
        <p:nvSpPr>
          <p:cNvPr id="16" name="15 Rectángulo"/>
          <p:cNvSpPr/>
          <p:nvPr userDrawn="1"/>
        </p:nvSpPr>
        <p:spPr bwMode="auto">
          <a:xfrm>
            <a:off x="9066472" y="6607204"/>
            <a:ext cx="420488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6370"/>
            <a:endParaRPr lang="es-SV" sz="1800" dirty="0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9084799" y="6631386"/>
            <a:ext cx="383833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75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67935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67935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25" name="Rectángulo 5"/>
          <p:cNvSpPr/>
          <p:nvPr userDrawn="1"/>
        </p:nvSpPr>
        <p:spPr>
          <a:xfrm>
            <a:off x="4179950" y="6613158"/>
            <a:ext cx="1546102" cy="2192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06370"/>
            <a:r>
              <a:rPr lang="en-US" sz="825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825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pic>
        <p:nvPicPr>
          <p:cNvPr id="8" name="Picture 10" descr="http://app.imcreator.com/images/editor/iphone_for_editor.png">
            <a:extLst>
              <a:ext uri="{FF2B5EF4-FFF2-40B4-BE49-F238E27FC236}">
                <a16:creationId xmlns:a16="http://schemas.microsoft.com/office/drawing/2014/main" id="{AD192E84-F38F-49DA-A69E-2616E1F3C8B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39942" y="721529"/>
            <a:ext cx="2596057" cy="572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6 Marcador de posición de imagen">
            <a:extLst>
              <a:ext uri="{FF2B5EF4-FFF2-40B4-BE49-F238E27FC236}">
                <a16:creationId xmlns:a16="http://schemas.microsoft.com/office/drawing/2014/main" id="{A94DB58D-5353-445E-90C2-8B8BB51F958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25660" y="1561509"/>
            <a:ext cx="1808133" cy="3682498"/>
          </a:xfrm>
          <a:prstGeom prst="rect">
            <a:avLst/>
          </a:prstGeom>
          <a:solidFill>
            <a:srgbClr val="FFFFFF">
              <a:lumMod val="85000"/>
              <a:alpha val="50000"/>
            </a:srgbClr>
          </a:solidFill>
        </p:spPr>
        <p:txBody>
          <a:bodyPr/>
          <a:lstStyle/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4281339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5" grpId="0"/>
      <p:bldP spid="10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Left ty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Marcador de texto"/>
          <p:cNvSpPr>
            <a:spLocks noGrp="1"/>
          </p:cNvSpPr>
          <p:nvPr>
            <p:ph type="body" sz="quarter" idx="13" hasCustomPrompt="1"/>
          </p:nvPr>
        </p:nvSpPr>
        <p:spPr>
          <a:xfrm>
            <a:off x="290280" y="267847"/>
            <a:ext cx="9196679" cy="473313"/>
          </a:xfrm>
          <a:prstGeom prst="rect">
            <a:avLst/>
          </a:prstGeom>
        </p:spPr>
        <p:txBody>
          <a:bodyPr lIns="90757" tIns="45336" rIns="90757" bIns="45336" anchor="ctr"/>
          <a:lstStyle>
            <a:lvl1pPr marL="0" algn="l" defTabSz="906370" rtl="0" eaLnBrk="1" latinLnBrk="0" hangingPunct="1">
              <a:defRPr lang="en-US" sz="2399" b="0" kern="1200" noProof="0" dirty="0" smtClean="0">
                <a:solidFill>
                  <a:schemeClr val="tx2"/>
                </a:solidFill>
                <a:latin typeface="Oswald" panose="02000503000000000000" pitchFamily="2" charset="0"/>
                <a:ea typeface="Roboto Light" panose="02000000000000000000" pitchFamily="2" charset="0"/>
                <a:cs typeface="Oswald" panose="02000503000000000000" pitchFamily="2" charset="0"/>
              </a:defRPr>
            </a:lvl1pPr>
          </a:lstStyle>
          <a:p>
            <a:pPr lvl="0"/>
            <a:r>
              <a:rPr lang="en-US" noProof="0" dirty="0"/>
              <a:t>Your Title Goes Here</a:t>
            </a:r>
          </a:p>
        </p:txBody>
      </p:sp>
      <p:cxnSp>
        <p:nvCxnSpPr>
          <p:cNvPr id="19" name="18 Conector recto"/>
          <p:cNvCxnSpPr>
            <a:cxnSpLocks/>
          </p:cNvCxnSpPr>
          <p:nvPr userDrawn="1"/>
        </p:nvCxnSpPr>
        <p:spPr>
          <a:xfrm>
            <a:off x="290280" y="877167"/>
            <a:ext cx="9196679" cy="0"/>
          </a:xfrm>
          <a:prstGeom prst="line">
            <a:avLst/>
          </a:prstGeom>
          <a:ln w="19050">
            <a:solidFill>
              <a:srgbClr val="CBD0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20 Rectángulo"/>
          <p:cNvSpPr/>
          <p:nvPr userDrawn="1"/>
        </p:nvSpPr>
        <p:spPr bwMode="auto">
          <a:xfrm>
            <a:off x="290280" y="860969"/>
            <a:ext cx="837107" cy="323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6370"/>
            <a:endParaRPr lang="es-SV" sz="1800" dirty="0">
              <a:solidFill>
                <a:srgbClr val="000000"/>
              </a:solidFill>
            </a:endParaRPr>
          </a:p>
        </p:txBody>
      </p:sp>
      <p:sp>
        <p:nvSpPr>
          <p:cNvPr id="8" name="7 Rectángulo"/>
          <p:cNvSpPr/>
          <p:nvPr userDrawn="1"/>
        </p:nvSpPr>
        <p:spPr bwMode="auto">
          <a:xfrm>
            <a:off x="290280" y="3"/>
            <a:ext cx="201890" cy="562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6370"/>
            <a:endParaRPr lang="es-SV" sz="1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9777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8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animBg="1"/>
      <p:bldP spid="8" grpId="0" animBg="1"/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44 Grupo">
            <a:extLst>
              <a:ext uri="{FF2B5EF4-FFF2-40B4-BE49-F238E27FC236}">
                <a16:creationId xmlns:a16="http://schemas.microsoft.com/office/drawing/2014/main" id="{93428DBE-4666-4613-8C6E-90966DA599DD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541865" y="1826501"/>
            <a:ext cx="1275978" cy="1559678"/>
            <a:chOff x="3795604" y="3653424"/>
            <a:chExt cx="3141075" cy="3119718"/>
          </a:xfrm>
          <a:solidFill>
            <a:schemeClr val="accent1"/>
          </a:solidFill>
        </p:grpSpPr>
        <p:sp>
          <p:nvSpPr>
            <p:cNvPr id="13" name="Freeform 1299">
              <a:extLst>
                <a:ext uri="{FF2B5EF4-FFF2-40B4-BE49-F238E27FC236}">
                  <a16:creationId xmlns:a16="http://schemas.microsoft.com/office/drawing/2014/main" id="{5B8B593D-0019-48D9-9C05-92F63AD4CD5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91906" y="3683136"/>
              <a:ext cx="3044773" cy="3041853"/>
            </a:xfrm>
            <a:custGeom>
              <a:avLst/>
              <a:gdLst>
                <a:gd name="T0" fmla="*/ 628 w 1256"/>
                <a:gd name="T1" fmla="*/ 0 h 1255"/>
                <a:gd name="T2" fmla="*/ 0 w 1256"/>
                <a:gd name="T3" fmla="*/ 628 h 1255"/>
                <a:gd name="T4" fmla="*/ 628 w 1256"/>
                <a:gd name="T5" fmla="*/ 1255 h 1255"/>
                <a:gd name="T6" fmla="*/ 1256 w 1256"/>
                <a:gd name="T7" fmla="*/ 628 h 1255"/>
                <a:gd name="T8" fmla="*/ 628 w 1256"/>
                <a:gd name="T9" fmla="*/ 0 h 1255"/>
                <a:gd name="T10" fmla="*/ 644 w 1256"/>
                <a:gd name="T11" fmla="*/ 1174 h 1255"/>
                <a:gd name="T12" fmla="*/ 71 w 1256"/>
                <a:gd name="T13" fmla="*/ 600 h 1255"/>
                <a:gd name="T14" fmla="*/ 644 w 1256"/>
                <a:gd name="T15" fmla="*/ 27 h 1255"/>
                <a:gd name="T16" fmla="*/ 1218 w 1256"/>
                <a:gd name="T17" fmla="*/ 600 h 1255"/>
                <a:gd name="T18" fmla="*/ 644 w 1256"/>
                <a:gd name="T19" fmla="*/ 1174 h 1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56" h="1255">
                  <a:moveTo>
                    <a:pt x="628" y="0"/>
                  </a:moveTo>
                  <a:cubicBezTo>
                    <a:pt x="281" y="0"/>
                    <a:pt x="0" y="281"/>
                    <a:pt x="0" y="628"/>
                  </a:cubicBezTo>
                  <a:cubicBezTo>
                    <a:pt x="0" y="974"/>
                    <a:pt x="281" y="1255"/>
                    <a:pt x="628" y="1255"/>
                  </a:cubicBezTo>
                  <a:cubicBezTo>
                    <a:pt x="975" y="1255"/>
                    <a:pt x="1256" y="974"/>
                    <a:pt x="1256" y="628"/>
                  </a:cubicBezTo>
                  <a:cubicBezTo>
                    <a:pt x="1256" y="281"/>
                    <a:pt x="975" y="0"/>
                    <a:pt x="628" y="0"/>
                  </a:cubicBezTo>
                  <a:moveTo>
                    <a:pt x="644" y="1174"/>
                  </a:moveTo>
                  <a:cubicBezTo>
                    <a:pt x="328" y="1174"/>
                    <a:pt x="71" y="917"/>
                    <a:pt x="71" y="600"/>
                  </a:cubicBezTo>
                  <a:cubicBezTo>
                    <a:pt x="71" y="284"/>
                    <a:pt x="328" y="27"/>
                    <a:pt x="644" y="27"/>
                  </a:cubicBezTo>
                  <a:cubicBezTo>
                    <a:pt x="961" y="27"/>
                    <a:pt x="1218" y="284"/>
                    <a:pt x="1218" y="600"/>
                  </a:cubicBezTo>
                  <a:cubicBezTo>
                    <a:pt x="1218" y="917"/>
                    <a:pt x="961" y="1174"/>
                    <a:pt x="644" y="1174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06370"/>
              <a:endParaRPr lang="es-SV" sz="1800" dirty="0">
                <a:solidFill>
                  <a:srgbClr val="000000"/>
                </a:solidFill>
              </a:endParaRPr>
            </a:p>
          </p:txBody>
        </p:sp>
        <p:sp>
          <p:nvSpPr>
            <p:cNvPr id="14" name="Freeform 1300">
              <a:extLst>
                <a:ext uri="{FF2B5EF4-FFF2-40B4-BE49-F238E27FC236}">
                  <a16:creationId xmlns:a16="http://schemas.microsoft.com/office/drawing/2014/main" id="{4D4A0B1A-0F0D-4BF8-8820-89A0720B8A2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5953" y="3653424"/>
              <a:ext cx="2540726" cy="3039804"/>
            </a:xfrm>
            <a:custGeom>
              <a:avLst/>
              <a:gdLst>
                <a:gd name="T0" fmla="*/ 371 w 1048"/>
                <a:gd name="T1" fmla="*/ 0 h 1254"/>
                <a:gd name="T2" fmla="*/ 0 w 1048"/>
                <a:gd name="T3" fmla="*/ 110 h 1254"/>
                <a:gd name="T4" fmla="*/ 352 w 1048"/>
                <a:gd name="T5" fmla="*/ 12 h 1254"/>
                <a:gd name="T6" fmla="*/ 1029 w 1048"/>
                <a:gd name="T7" fmla="*/ 688 h 1254"/>
                <a:gd name="T8" fmla="*/ 723 w 1048"/>
                <a:gd name="T9" fmla="*/ 1254 h 1254"/>
                <a:gd name="T10" fmla="*/ 1048 w 1048"/>
                <a:gd name="T11" fmla="*/ 676 h 1254"/>
                <a:gd name="T12" fmla="*/ 371 w 1048"/>
                <a:gd name="T13" fmla="*/ 0 h 1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48" h="1254">
                  <a:moveTo>
                    <a:pt x="371" y="0"/>
                  </a:moveTo>
                  <a:cubicBezTo>
                    <a:pt x="234" y="0"/>
                    <a:pt x="107" y="40"/>
                    <a:pt x="0" y="110"/>
                  </a:cubicBezTo>
                  <a:cubicBezTo>
                    <a:pt x="103" y="48"/>
                    <a:pt x="223" y="12"/>
                    <a:pt x="352" y="12"/>
                  </a:cubicBezTo>
                  <a:cubicBezTo>
                    <a:pt x="726" y="12"/>
                    <a:pt x="1029" y="315"/>
                    <a:pt x="1029" y="688"/>
                  </a:cubicBezTo>
                  <a:cubicBezTo>
                    <a:pt x="1029" y="925"/>
                    <a:pt x="907" y="1134"/>
                    <a:pt x="723" y="1254"/>
                  </a:cubicBezTo>
                  <a:cubicBezTo>
                    <a:pt x="918" y="1136"/>
                    <a:pt x="1048" y="921"/>
                    <a:pt x="1048" y="676"/>
                  </a:cubicBezTo>
                  <a:cubicBezTo>
                    <a:pt x="1048" y="303"/>
                    <a:pt x="745" y="0"/>
                    <a:pt x="371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06370"/>
              <a:endParaRPr lang="es-SV" sz="1800" dirty="0">
                <a:solidFill>
                  <a:srgbClr val="000000"/>
                </a:solidFill>
              </a:endParaRPr>
            </a:p>
          </p:txBody>
        </p:sp>
        <p:sp>
          <p:nvSpPr>
            <p:cNvPr id="23" name="Freeform 1302">
              <a:extLst>
                <a:ext uri="{FF2B5EF4-FFF2-40B4-BE49-F238E27FC236}">
                  <a16:creationId xmlns:a16="http://schemas.microsoft.com/office/drawing/2014/main" id="{84469C9C-0833-4D47-B132-371D6EF07F10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5933" y="6524180"/>
              <a:ext cx="135232" cy="138312"/>
            </a:xfrm>
            <a:custGeom>
              <a:avLst/>
              <a:gdLst>
                <a:gd name="T0" fmla="*/ 37 w 56"/>
                <a:gd name="T1" fmla="*/ 5 h 57"/>
                <a:gd name="T2" fmla="*/ 52 w 56"/>
                <a:gd name="T3" fmla="*/ 37 h 57"/>
                <a:gd name="T4" fmla="*/ 20 w 56"/>
                <a:gd name="T5" fmla="*/ 52 h 57"/>
                <a:gd name="T6" fmla="*/ 5 w 56"/>
                <a:gd name="T7" fmla="*/ 20 h 57"/>
                <a:gd name="T8" fmla="*/ 37 w 56"/>
                <a:gd name="T9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7">
                  <a:moveTo>
                    <a:pt x="37" y="5"/>
                  </a:moveTo>
                  <a:cubicBezTo>
                    <a:pt x="50" y="10"/>
                    <a:pt x="56" y="24"/>
                    <a:pt x="52" y="37"/>
                  </a:cubicBezTo>
                  <a:cubicBezTo>
                    <a:pt x="47" y="50"/>
                    <a:pt x="33" y="57"/>
                    <a:pt x="20" y="52"/>
                  </a:cubicBezTo>
                  <a:cubicBezTo>
                    <a:pt x="7" y="47"/>
                    <a:pt x="0" y="33"/>
                    <a:pt x="5" y="20"/>
                  </a:cubicBezTo>
                  <a:cubicBezTo>
                    <a:pt x="9" y="7"/>
                    <a:pt x="24" y="0"/>
                    <a:pt x="37" y="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06370"/>
              <a:endParaRPr lang="es-SV" sz="1800" dirty="0">
                <a:solidFill>
                  <a:srgbClr val="000000"/>
                </a:solidFill>
              </a:endParaRPr>
            </a:p>
          </p:txBody>
        </p:sp>
        <p:sp>
          <p:nvSpPr>
            <p:cNvPr id="24" name="Freeform 1303">
              <a:extLst>
                <a:ext uri="{FF2B5EF4-FFF2-40B4-BE49-F238E27FC236}">
                  <a16:creationId xmlns:a16="http://schemas.microsoft.com/office/drawing/2014/main" id="{9295DF4E-AEBF-46C9-BCF0-DDCA154D6AE6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9921" y="6604094"/>
              <a:ext cx="87082" cy="85036"/>
            </a:xfrm>
            <a:custGeom>
              <a:avLst/>
              <a:gdLst>
                <a:gd name="T0" fmla="*/ 23 w 36"/>
                <a:gd name="T1" fmla="*/ 3 h 35"/>
                <a:gd name="T2" fmla="*/ 33 w 36"/>
                <a:gd name="T3" fmla="*/ 23 h 35"/>
                <a:gd name="T4" fmla="*/ 13 w 36"/>
                <a:gd name="T5" fmla="*/ 32 h 35"/>
                <a:gd name="T6" fmla="*/ 3 w 36"/>
                <a:gd name="T7" fmla="*/ 12 h 35"/>
                <a:gd name="T8" fmla="*/ 23 w 36"/>
                <a:gd name="T9" fmla="*/ 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5">
                  <a:moveTo>
                    <a:pt x="23" y="3"/>
                  </a:moveTo>
                  <a:cubicBezTo>
                    <a:pt x="31" y="6"/>
                    <a:pt x="36" y="15"/>
                    <a:pt x="33" y="23"/>
                  </a:cubicBezTo>
                  <a:cubicBezTo>
                    <a:pt x="30" y="31"/>
                    <a:pt x="21" y="35"/>
                    <a:pt x="13" y="32"/>
                  </a:cubicBezTo>
                  <a:cubicBezTo>
                    <a:pt x="5" y="29"/>
                    <a:pt x="0" y="20"/>
                    <a:pt x="3" y="12"/>
                  </a:cubicBezTo>
                  <a:cubicBezTo>
                    <a:pt x="6" y="4"/>
                    <a:pt x="15" y="0"/>
                    <a:pt x="23" y="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06370"/>
              <a:endParaRPr lang="es-SV" sz="1800" dirty="0">
                <a:solidFill>
                  <a:srgbClr val="000000"/>
                </a:solidFill>
              </a:endParaRPr>
            </a:p>
          </p:txBody>
        </p:sp>
        <p:sp>
          <p:nvSpPr>
            <p:cNvPr id="25" name="Oval 1304">
              <a:extLst>
                <a:ext uri="{FF2B5EF4-FFF2-40B4-BE49-F238E27FC236}">
                  <a16:creationId xmlns:a16="http://schemas.microsoft.com/office/drawing/2014/main" id="{B3CA5458-41EE-40A3-8B1F-9C7DE27BDE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78908" y="4286589"/>
              <a:ext cx="157771" cy="156754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06370"/>
              <a:endParaRPr lang="es-SV" sz="1800" dirty="0">
                <a:solidFill>
                  <a:srgbClr val="000000"/>
                </a:solidFill>
              </a:endParaRPr>
            </a:p>
          </p:txBody>
        </p:sp>
        <p:sp>
          <p:nvSpPr>
            <p:cNvPr id="26" name="Oval 1305">
              <a:extLst>
                <a:ext uri="{FF2B5EF4-FFF2-40B4-BE49-F238E27FC236}">
                  <a16:creationId xmlns:a16="http://schemas.microsoft.com/office/drawing/2014/main" id="{30814B62-8D41-42F9-B788-D3305D8E33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77484" y="4155448"/>
              <a:ext cx="97327" cy="99380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06370"/>
              <a:endParaRPr lang="es-SV" sz="1800" dirty="0">
                <a:solidFill>
                  <a:srgbClr val="000000"/>
                </a:solidFill>
              </a:endParaRPr>
            </a:p>
          </p:txBody>
        </p:sp>
        <p:sp>
          <p:nvSpPr>
            <p:cNvPr id="27" name="Oval 1306">
              <a:extLst>
                <a:ext uri="{FF2B5EF4-FFF2-40B4-BE49-F238E27FC236}">
                  <a16:creationId xmlns:a16="http://schemas.microsoft.com/office/drawing/2014/main" id="{E049E9D7-38D7-49AF-B3E3-18A74E881D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62392" y="6673762"/>
              <a:ext cx="99375" cy="99380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06370"/>
              <a:endParaRPr lang="es-SV" sz="1800" dirty="0">
                <a:solidFill>
                  <a:srgbClr val="000000"/>
                </a:solidFill>
              </a:endParaRPr>
            </a:p>
          </p:txBody>
        </p:sp>
        <p:sp>
          <p:nvSpPr>
            <p:cNvPr id="28" name="Oval 1308">
              <a:extLst>
                <a:ext uri="{FF2B5EF4-FFF2-40B4-BE49-F238E27FC236}">
                  <a16:creationId xmlns:a16="http://schemas.microsoft.com/office/drawing/2014/main" id="{A555756C-9D5C-43B2-886B-98A741B7CC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39803" y="3839890"/>
              <a:ext cx="269440" cy="269453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06370"/>
              <a:endParaRPr lang="es-SV" sz="1800" dirty="0">
                <a:solidFill>
                  <a:srgbClr val="000000"/>
                </a:solidFill>
              </a:endParaRPr>
            </a:p>
          </p:txBody>
        </p:sp>
        <p:sp>
          <p:nvSpPr>
            <p:cNvPr id="29" name="Freeform 1319">
              <a:extLst>
                <a:ext uri="{FF2B5EF4-FFF2-40B4-BE49-F238E27FC236}">
                  <a16:creationId xmlns:a16="http://schemas.microsoft.com/office/drawing/2014/main" id="{35AE6051-FCF5-4CC5-B038-5DD400A86C5F}"/>
                </a:ext>
              </a:extLst>
            </p:cNvPr>
            <p:cNvSpPr>
              <a:spLocks/>
            </p:cNvSpPr>
            <p:nvPr/>
          </p:nvSpPr>
          <p:spPr bwMode="auto">
            <a:xfrm>
              <a:off x="6529958" y="6348984"/>
              <a:ext cx="0" cy="7171"/>
            </a:xfrm>
            <a:custGeom>
              <a:avLst/>
              <a:gdLst>
                <a:gd name="T0" fmla="*/ 0 h 3"/>
                <a:gd name="T1" fmla="*/ 0 h 3"/>
                <a:gd name="T2" fmla="*/ 3 h 3"/>
                <a:gd name="T3" fmla="*/ 3 h 3"/>
                <a:gd name="T4" fmla="*/ 0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06370"/>
              <a:endParaRPr lang="es-SV" sz="1800" dirty="0">
                <a:solidFill>
                  <a:srgbClr val="000000"/>
                </a:solidFill>
              </a:endParaRPr>
            </a:p>
          </p:txBody>
        </p:sp>
        <p:sp>
          <p:nvSpPr>
            <p:cNvPr id="30" name="Freeform 1301">
              <a:extLst>
                <a:ext uri="{FF2B5EF4-FFF2-40B4-BE49-F238E27FC236}">
                  <a16:creationId xmlns:a16="http://schemas.microsoft.com/office/drawing/2014/main" id="{E4590C25-86E2-4FF9-967F-3887B466CED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5604" y="3971031"/>
              <a:ext cx="2319437" cy="2778547"/>
            </a:xfrm>
            <a:custGeom>
              <a:avLst/>
              <a:gdLst>
                <a:gd name="T0" fmla="*/ 297 w 957"/>
                <a:gd name="T1" fmla="*/ 0 h 1146"/>
                <a:gd name="T2" fmla="*/ 0 w 957"/>
                <a:gd name="T3" fmla="*/ 528 h 1146"/>
                <a:gd name="T4" fmla="*/ 618 w 957"/>
                <a:gd name="T5" fmla="*/ 1146 h 1146"/>
                <a:gd name="T6" fmla="*/ 957 w 957"/>
                <a:gd name="T7" fmla="*/ 1045 h 1146"/>
                <a:gd name="T8" fmla="*/ 637 w 957"/>
                <a:gd name="T9" fmla="*/ 1134 h 1146"/>
                <a:gd name="T10" fmla="*/ 19 w 957"/>
                <a:gd name="T11" fmla="*/ 516 h 1146"/>
                <a:gd name="T12" fmla="*/ 297 w 957"/>
                <a:gd name="T13" fmla="*/ 0 h 1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7" h="1146">
                  <a:moveTo>
                    <a:pt x="297" y="0"/>
                  </a:moveTo>
                  <a:cubicBezTo>
                    <a:pt x="119" y="108"/>
                    <a:pt x="0" y="304"/>
                    <a:pt x="0" y="528"/>
                  </a:cubicBezTo>
                  <a:cubicBezTo>
                    <a:pt x="0" y="870"/>
                    <a:pt x="276" y="1146"/>
                    <a:pt x="618" y="1146"/>
                  </a:cubicBezTo>
                  <a:cubicBezTo>
                    <a:pt x="743" y="1146"/>
                    <a:pt x="860" y="1109"/>
                    <a:pt x="957" y="1045"/>
                  </a:cubicBezTo>
                  <a:cubicBezTo>
                    <a:pt x="864" y="1102"/>
                    <a:pt x="754" y="1134"/>
                    <a:pt x="637" y="1134"/>
                  </a:cubicBezTo>
                  <a:cubicBezTo>
                    <a:pt x="295" y="1134"/>
                    <a:pt x="19" y="857"/>
                    <a:pt x="19" y="516"/>
                  </a:cubicBezTo>
                  <a:cubicBezTo>
                    <a:pt x="19" y="300"/>
                    <a:pt x="129" y="110"/>
                    <a:pt x="297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06370"/>
              <a:endParaRPr lang="es-SV" sz="1800" dirty="0">
                <a:solidFill>
                  <a:srgbClr val="000000"/>
                </a:solidFill>
              </a:endParaRPr>
            </a:p>
          </p:txBody>
        </p:sp>
      </p:grpSp>
      <p:sp>
        <p:nvSpPr>
          <p:cNvPr id="3" name="6 Marcador de posición de imagen"/>
          <p:cNvSpPr>
            <a:spLocks noGrp="1" noChangeAspect="1"/>
          </p:cNvSpPr>
          <p:nvPr>
            <p:ph type="pic" sz="quarter" idx="13"/>
          </p:nvPr>
        </p:nvSpPr>
        <p:spPr>
          <a:xfrm>
            <a:off x="1654346" y="1887185"/>
            <a:ext cx="1123127" cy="1382240"/>
          </a:xfrm>
          <a:prstGeom prst="ellipse">
            <a:avLst/>
          </a:prstGeom>
          <a:solidFill>
            <a:srgbClr val="FFFFFF">
              <a:lumMod val="85000"/>
              <a:alpha val="50000"/>
            </a:srgbClr>
          </a:solidFill>
        </p:spPr>
        <p:txBody>
          <a:bodyPr/>
          <a:lstStyle/>
          <a:p>
            <a:endParaRPr lang="es-SV" dirty="0"/>
          </a:p>
        </p:txBody>
      </p:sp>
      <p:sp>
        <p:nvSpPr>
          <p:cNvPr id="15" name="12 Marcador de texto">
            <a:extLst>
              <a:ext uri="{FF2B5EF4-FFF2-40B4-BE49-F238E27FC236}">
                <a16:creationId xmlns:a16="http://schemas.microsoft.com/office/drawing/2014/main" id="{E2D9420C-3EA3-47D4-86AB-BF4F5B56CFE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0280" y="267847"/>
            <a:ext cx="9196679" cy="473313"/>
          </a:xfrm>
          <a:prstGeom prst="rect">
            <a:avLst/>
          </a:prstGeom>
        </p:spPr>
        <p:txBody>
          <a:bodyPr lIns="90757" tIns="45336" rIns="90757" bIns="45336" anchor="ctr"/>
          <a:lstStyle>
            <a:lvl1pPr marL="0" algn="l" defTabSz="906370" rtl="0" eaLnBrk="1" latinLnBrk="0" hangingPunct="1">
              <a:defRPr lang="en-US" sz="2399" b="0" kern="1200" noProof="0" dirty="0" smtClean="0">
                <a:solidFill>
                  <a:schemeClr val="tx2"/>
                </a:solidFill>
                <a:latin typeface="Oswald" panose="02000503000000000000" pitchFamily="2" charset="0"/>
                <a:ea typeface="Roboto Light" panose="02000000000000000000" pitchFamily="2" charset="0"/>
                <a:cs typeface="Oswald" panose="02000503000000000000" pitchFamily="2" charset="0"/>
              </a:defRPr>
            </a:lvl1pPr>
          </a:lstStyle>
          <a:p>
            <a:pPr lvl="0"/>
            <a:r>
              <a:rPr lang="en-US" noProof="0" dirty="0"/>
              <a:t>Your Title Goes Here</a:t>
            </a:r>
          </a:p>
        </p:txBody>
      </p:sp>
      <p:cxnSp>
        <p:nvCxnSpPr>
          <p:cNvPr id="16" name="18 Conector recto">
            <a:extLst>
              <a:ext uri="{FF2B5EF4-FFF2-40B4-BE49-F238E27FC236}">
                <a16:creationId xmlns:a16="http://schemas.microsoft.com/office/drawing/2014/main" id="{EC72CFCC-D6FC-49B5-B8E1-D175583FA09B}"/>
              </a:ext>
            </a:extLst>
          </p:cNvPr>
          <p:cNvCxnSpPr>
            <a:cxnSpLocks/>
          </p:cNvCxnSpPr>
          <p:nvPr userDrawn="1"/>
        </p:nvCxnSpPr>
        <p:spPr>
          <a:xfrm>
            <a:off x="290280" y="877167"/>
            <a:ext cx="9196679" cy="0"/>
          </a:xfrm>
          <a:prstGeom prst="line">
            <a:avLst/>
          </a:prstGeom>
          <a:ln w="19050">
            <a:solidFill>
              <a:srgbClr val="CBD0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20 Rectángulo">
            <a:extLst>
              <a:ext uri="{FF2B5EF4-FFF2-40B4-BE49-F238E27FC236}">
                <a16:creationId xmlns:a16="http://schemas.microsoft.com/office/drawing/2014/main" id="{94A5D09B-1756-4854-8FA7-F15384158F54}"/>
              </a:ext>
            </a:extLst>
          </p:cNvPr>
          <p:cNvSpPr/>
          <p:nvPr userDrawn="1"/>
        </p:nvSpPr>
        <p:spPr bwMode="auto">
          <a:xfrm>
            <a:off x="290280" y="860969"/>
            <a:ext cx="837107" cy="323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6370"/>
            <a:endParaRPr lang="es-SV" sz="1800" dirty="0">
              <a:solidFill>
                <a:srgbClr val="000000"/>
              </a:solidFill>
            </a:endParaRPr>
          </a:p>
        </p:txBody>
      </p:sp>
      <p:sp>
        <p:nvSpPr>
          <p:cNvPr id="18" name="7 Rectángulo">
            <a:extLst>
              <a:ext uri="{FF2B5EF4-FFF2-40B4-BE49-F238E27FC236}">
                <a16:creationId xmlns:a16="http://schemas.microsoft.com/office/drawing/2014/main" id="{8CE84D3F-4203-4EF6-80C9-14CE09BC07D0}"/>
              </a:ext>
            </a:extLst>
          </p:cNvPr>
          <p:cNvSpPr/>
          <p:nvPr userDrawn="1"/>
        </p:nvSpPr>
        <p:spPr bwMode="auto">
          <a:xfrm>
            <a:off x="290280" y="3"/>
            <a:ext cx="201890" cy="562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6370"/>
            <a:endParaRPr lang="es-SV" sz="1800" dirty="0">
              <a:solidFill>
                <a:srgbClr val="000000"/>
              </a:solidFill>
            </a:endParaRPr>
          </a:p>
        </p:txBody>
      </p:sp>
      <p:sp>
        <p:nvSpPr>
          <p:cNvPr id="19" name="11 Rectángulo">
            <a:extLst>
              <a:ext uri="{FF2B5EF4-FFF2-40B4-BE49-F238E27FC236}">
                <a16:creationId xmlns:a16="http://schemas.microsoft.com/office/drawing/2014/main" id="{EE092C25-F320-46D9-90C2-4D977AF7CE48}"/>
              </a:ext>
            </a:extLst>
          </p:cNvPr>
          <p:cNvSpPr/>
          <p:nvPr userDrawn="1"/>
        </p:nvSpPr>
        <p:spPr bwMode="auto">
          <a:xfrm>
            <a:off x="0" y="6628635"/>
            <a:ext cx="9906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6370"/>
            <a:endParaRPr lang="es-SV" sz="1800" dirty="0">
              <a:solidFill>
                <a:srgbClr val="000000"/>
              </a:solidFill>
            </a:endParaRPr>
          </a:p>
        </p:txBody>
      </p:sp>
      <p:sp>
        <p:nvSpPr>
          <p:cNvPr id="20" name="12 Rectángulo">
            <a:extLst>
              <a:ext uri="{FF2B5EF4-FFF2-40B4-BE49-F238E27FC236}">
                <a16:creationId xmlns:a16="http://schemas.microsoft.com/office/drawing/2014/main" id="{DAB854D3-AD40-40B4-BDF6-6BD1F19044DB}"/>
              </a:ext>
            </a:extLst>
          </p:cNvPr>
          <p:cNvSpPr/>
          <p:nvPr userDrawn="1"/>
        </p:nvSpPr>
        <p:spPr bwMode="auto">
          <a:xfrm>
            <a:off x="9066472" y="6607204"/>
            <a:ext cx="420488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6370"/>
            <a:endParaRPr lang="es-SV" sz="1800" dirty="0">
              <a:solidFill>
                <a:srgbClr val="000000"/>
              </a:solidFill>
            </a:endParaRPr>
          </a:p>
        </p:txBody>
      </p:sp>
      <p:sp>
        <p:nvSpPr>
          <p:cNvPr id="21" name="5 Marcador de número de diapositiva">
            <a:extLst>
              <a:ext uri="{FF2B5EF4-FFF2-40B4-BE49-F238E27FC236}">
                <a16:creationId xmlns:a16="http://schemas.microsoft.com/office/drawing/2014/main" id="{A24C4D40-6A93-4B93-AE31-CB800FD9B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84799" y="6631386"/>
            <a:ext cx="383833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75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67935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67935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22" name="Rectángulo 5">
            <a:extLst>
              <a:ext uri="{FF2B5EF4-FFF2-40B4-BE49-F238E27FC236}">
                <a16:creationId xmlns:a16="http://schemas.microsoft.com/office/drawing/2014/main" id="{76C45562-3DA2-487A-9E25-B7DE73487FD5}"/>
              </a:ext>
            </a:extLst>
          </p:cNvPr>
          <p:cNvSpPr/>
          <p:nvPr userDrawn="1"/>
        </p:nvSpPr>
        <p:spPr>
          <a:xfrm>
            <a:off x="4179950" y="6613158"/>
            <a:ext cx="1546102" cy="2192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06370"/>
            <a:r>
              <a:rPr lang="en-US" sz="825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825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grpSp>
        <p:nvGrpSpPr>
          <p:cNvPr id="32" name="45 Grupo">
            <a:extLst>
              <a:ext uri="{FF2B5EF4-FFF2-40B4-BE49-F238E27FC236}">
                <a16:creationId xmlns:a16="http://schemas.microsoft.com/office/drawing/2014/main" id="{80A8226E-BD95-4092-A02B-8A2835C70D0F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326785" y="1826501"/>
            <a:ext cx="1275978" cy="1559678"/>
            <a:chOff x="10651237" y="3799721"/>
            <a:chExt cx="3141075" cy="3119718"/>
          </a:xfrm>
          <a:solidFill>
            <a:schemeClr val="accent2"/>
          </a:solidFill>
        </p:grpSpPr>
        <p:sp>
          <p:nvSpPr>
            <p:cNvPr id="33" name="Freeform 1299">
              <a:extLst>
                <a:ext uri="{FF2B5EF4-FFF2-40B4-BE49-F238E27FC236}">
                  <a16:creationId xmlns:a16="http://schemas.microsoft.com/office/drawing/2014/main" id="{F7CC07B7-C3A7-4405-969A-E71E31C82BE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747539" y="3829433"/>
              <a:ext cx="3044773" cy="3041853"/>
            </a:xfrm>
            <a:custGeom>
              <a:avLst/>
              <a:gdLst>
                <a:gd name="T0" fmla="*/ 628 w 1256"/>
                <a:gd name="T1" fmla="*/ 0 h 1255"/>
                <a:gd name="T2" fmla="*/ 0 w 1256"/>
                <a:gd name="T3" fmla="*/ 628 h 1255"/>
                <a:gd name="T4" fmla="*/ 628 w 1256"/>
                <a:gd name="T5" fmla="*/ 1255 h 1255"/>
                <a:gd name="T6" fmla="*/ 1256 w 1256"/>
                <a:gd name="T7" fmla="*/ 628 h 1255"/>
                <a:gd name="T8" fmla="*/ 628 w 1256"/>
                <a:gd name="T9" fmla="*/ 0 h 1255"/>
                <a:gd name="T10" fmla="*/ 644 w 1256"/>
                <a:gd name="T11" fmla="*/ 1174 h 1255"/>
                <a:gd name="T12" fmla="*/ 71 w 1256"/>
                <a:gd name="T13" fmla="*/ 600 h 1255"/>
                <a:gd name="T14" fmla="*/ 644 w 1256"/>
                <a:gd name="T15" fmla="*/ 27 h 1255"/>
                <a:gd name="T16" fmla="*/ 1218 w 1256"/>
                <a:gd name="T17" fmla="*/ 600 h 1255"/>
                <a:gd name="T18" fmla="*/ 644 w 1256"/>
                <a:gd name="T19" fmla="*/ 1174 h 1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56" h="1255">
                  <a:moveTo>
                    <a:pt x="628" y="0"/>
                  </a:moveTo>
                  <a:cubicBezTo>
                    <a:pt x="281" y="0"/>
                    <a:pt x="0" y="281"/>
                    <a:pt x="0" y="628"/>
                  </a:cubicBezTo>
                  <a:cubicBezTo>
                    <a:pt x="0" y="974"/>
                    <a:pt x="281" y="1255"/>
                    <a:pt x="628" y="1255"/>
                  </a:cubicBezTo>
                  <a:cubicBezTo>
                    <a:pt x="975" y="1255"/>
                    <a:pt x="1256" y="974"/>
                    <a:pt x="1256" y="628"/>
                  </a:cubicBezTo>
                  <a:cubicBezTo>
                    <a:pt x="1256" y="281"/>
                    <a:pt x="975" y="0"/>
                    <a:pt x="628" y="0"/>
                  </a:cubicBezTo>
                  <a:moveTo>
                    <a:pt x="644" y="1174"/>
                  </a:moveTo>
                  <a:cubicBezTo>
                    <a:pt x="328" y="1174"/>
                    <a:pt x="71" y="917"/>
                    <a:pt x="71" y="600"/>
                  </a:cubicBezTo>
                  <a:cubicBezTo>
                    <a:pt x="71" y="284"/>
                    <a:pt x="328" y="27"/>
                    <a:pt x="644" y="27"/>
                  </a:cubicBezTo>
                  <a:cubicBezTo>
                    <a:pt x="961" y="27"/>
                    <a:pt x="1218" y="284"/>
                    <a:pt x="1218" y="600"/>
                  </a:cubicBezTo>
                  <a:cubicBezTo>
                    <a:pt x="1218" y="917"/>
                    <a:pt x="961" y="1174"/>
                    <a:pt x="644" y="1174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06370"/>
              <a:endParaRPr lang="es-SV" sz="1800" dirty="0">
                <a:solidFill>
                  <a:srgbClr val="000000"/>
                </a:solidFill>
              </a:endParaRPr>
            </a:p>
          </p:txBody>
        </p:sp>
        <p:sp>
          <p:nvSpPr>
            <p:cNvPr id="34" name="Freeform 1300">
              <a:extLst>
                <a:ext uri="{FF2B5EF4-FFF2-40B4-BE49-F238E27FC236}">
                  <a16:creationId xmlns:a16="http://schemas.microsoft.com/office/drawing/2014/main" id="{5A5F6112-971F-4977-A561-AFD963397C1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51586" y="3799721"/>
              <a:ext cx="2540726" cy="3039804"/>
            </a:xfrm>
            <a:custGeom>
              <a:avLst/>
              <a:gdLst>
                <a:gd name="T0" fmla="*/ 371 w 1048"/>
                <a:gd name="T1" fmla="*/ 0 h 1254"/>
                <a:gd name="T2" fmla="*/ 0 w 1048"/>
                <a:gd name="T3" fmla="*/ 110 h 1254"/>
                <a:gd name="T4" fmla="*/ 352 w 1048"/>
                <a:gd name="T5" fmla="*/ 12 h 1254"/>
                <a:gd name="T6" fmla="*/ 1029 w 1048"/>
                <a:gd name="T7" fmla="*/ 688 h 1254"/>
                <a:gd name="T8" fmla="*/ 723 w 1048"/>
                <a:gd name="T9" fmla="*/ 1254 h 1254"/>
                <a:gd name="T10" fmla="*/ 1048 w 1048"/>
                <a:gd name="T11" fmla="*/ 676 h 1254"/>
                <a:gd name="T12" fmla="*/ 371 w 1048"/>
                <a:gd name="T13" fmla="*/ 0 h 1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48" h="1254">
                  <a:moveTo>
                    <a:pt x="371" y="0"/>
                  </a:moveTo>
                  <a:cubicBezTo>
                    <a:pt x="234" y="0"/>
                    <a:pt x="107" y="40"/>
                    <a:pt x="0" y="110"/>
                  </a:cubicBezTo>
                  <a:cubicBezTo>
                    <a:pt x="103" y="48"/>
                    <a:pt x="223" y="12"/>
                    <a:pt x="352" y="12"/>
                  </a:cubicBezTo>
                  <a:cubicBezTo>
                    <a:pt x="726" y="12"/>
                    <a:pt x="1029" y="315"/>
                    <a:pt x="1029" y="688"/>
                  </a:cubicBezTo>
                  <a:cubicBezTo>
                    <a:pt x="1029" y="925"/>
                    <a:pt x="907" y="1134"/>
                    <a:pt x="723" y="1254"/>
                  </a:cubicBezTo>
                  <a:cubicBezTo>
                    <a:pt x="918" y="1136"/>
                    <a:pt x="1048" y="921"/>
                    <a:pt x="1048" y="676"/>
                  </a:cubicBezTo>
                  <a:cubicBezTo>
                    <a:pt x="1048" y="303"/>
                    <a:pt x="745" y="0"/>
                    <a:pt x="371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06370"/>
              <a:endParaRPr lang="es-SV" sz="1800" dirty="0">
                <a:solidFill>
                  <a:srgbClr val="000000"/>
                </a:solidFill>
              </a:endParaRPr>
            </a:p>
          </p:txBody>
        </p:sp>
        <p:sp>
          <p:nvSpPr>
            <p:cNvPr id="35" name="Freeform 1302">
              <a:extLst>
                <a:ext uri="{FF2B5EF4-FFF2-40B4-BE49-F238E27FC236}">
                  <a16:creationId xmlns:a16="http://schemas.microsoft.com/office/drawing/2014/main" id="{A108E9CB-52F3-493F-831C-716A8FCC099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41566" y="6670477"/>
              <a:ext cx="135232" cy="138312"/>
            </a:xfrm>
            <a:custGeom>
              <a:avLst/>
              <a:gdLst>
                <a:gd name="T0" fmla="*/ 37 w 56"/>
                <a:gd name="T1" fmla="*/ 5 h 57"/>
                <a:gd name="T2" fmla="*/ 52 w 56"/>
                <a:gd name="T3" fmla="*/ 37 h 57"/>
                <a:gd name="T4" fmla="*/ 20 w 56"/>
                <a:gd name="T5" fmla="*/ 52 h 57"/>
                <a:gd name="T6" fmla="*/ 5 w 56"/>
                <a:gd name="T7" fmla="*/ 20 h 57"/>
                <a:gd name="T8" fmla="*/ 37 w 56"/>
                <a:gd name="T9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7">
                  <a:moveTo>
                    <a:pt x="37" y="5"/>
                  </a:moveTo>
                  <a:cubicBezTo>
                    <a:pt x="50" y="10"/>
                    <a:pt x="56" y="24"/>
                    <a:pt x="52" y="37"/>
                  </a:cubicBezTo>
                  <a:cubicBezTo>
                    <a:pt x="47" y="50"/>
                    <a:pt x="33" y="57"/>
                    <a:pt x="20" y="52"/>
                  </a:cubicBezTo>
                  <a:cubicBezTo>
                    <a:pt x="7" y="47"/>
                    <a:pt x="0" y="33"/>
                    <a:pt x="5" y="20"/>
                  </a:cubicBezTo>
                  <a:cubicBezTo>
                    <a:pt x="9" y="7"/>
                    <a:pt x="24" y="0"/>
                    <a:pt x="37" y="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06370"/>
              <a:endParaRPr lang="es-SV" sz="1800" dirty="0">
                <a:solidFill>
                  <a:srgbClr val="000000"/>
                </a:solidFill>
              </a:endParaRPr>
            </a:p>
          </p:txBody>
        </p:sp>
        <p:sp>
          <p:nvSpPr>
            <p:cNvPr id="36" name="Freeform 1303">
              <a:extLst>
                <a:ext uri="{FF2B5EF4-FFF2-40B4-BE49-F238E27FC236}">
                  <a16:creationId xmlns:a16="http://schemas.microsoft.com/office/drawing/2014/main" id="{D1DADA98-9991-41CB-B094-0510E91BB79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15554" y="6750391"/>
              <a:ext cx="87082" cy="85036"/>
            </a:xfrm>
            <a:custGeom>
              <a:avLst/>
              <a:gdLst>
                <a:gd name="T0" fmla="*/ 23 w 36"/>
                <a:gd name="T1" fmla="*/ 3 h 35"/>
                <a:gd name="T2" fmla="*/ 33 w 36"/>
                <a:gd name="T3" fmla="*/ 23 h 35"/>
                <a:gd name="T4" fmla="*/ 13 w 36"/>
                <a:gd name="T5" fmla="*/ 32 h 35"/>
                <a:gd name="T6" fmla="*/ 3 w 36"/>
                <a:gd name="T7" fmla="*/ 12 h 35"/>
                <a:gd name="T8" fmla="*/ 23 w 36"/>
                <a:gd name="T9" fmla="*/ 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5">
                  <a:moveTo>
                    <a:pt x="23" y="3"/>
                  </a:moveTo>
                  <a:cubicBezTo>
                    <a:pt x="31" y="6"/>
                    <a:pt x="36" y="15"/>
                    <a:pt x="33" y="23"/>
                  </a:cubicBezTo>
                  <a:cubicBezTo>
                    <a:pt x="30" y="31"/>
                    <a:pt x="21" y="35"/>
                    <a:pt x="13" y="32"/>
                  </a:cubicBezTo>
                  <a:cubicBezTo>
                    <a:pt x="5" y="29"/>
                    <a:pt x="0" y="20"/>
                    <a:pt x="3" y="12"/>
                  </a:cubicBezTo>
                  <a:cubicBezTo>
                    <a:pt x="6" y="4"/>
                    <a:pt x="15" y="0"/>
                    <a:pt x="23" y="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06370"/>
              <a:endParaRPr lang="es-SV" sz="1800" dirty="0">
                <a:solidFill>
                  <a:srgbClr val="000000"/>
                </a:solidFill>
              </a:endParaRPr>
            </a:p>
          </p:txBody>
        </p:sp>
        <p:sp>
          <p:nvSpPr>
            <p:cNvPr id="37" name="Oval 1304">
              <a:extLst>
                <a:ext uri="{FF2B5EF4-FFF2-40B4-BE49-F238E27FC236}">
                  <a16:creationId xmlns:a16="http://schemas.microsoft.com/office/drawing/2014/main" id="{9E2763B5-23DE-4398-995B-9131358B22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34541" y="4432886"/>
              <a:ext cx="157771" cy="156754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06370"/>
              <a:endParaRPr lang="es-SV" sz="1800" dirty="0">
                <a:solidFill>
                  <a:srgbClr val="000000"/>
                </a:solidFill>
              </a:endParaRPr>
            </a:p>
          </p:txBody>
        </p:sp>
        <p:sp>
          <p:nvSpPr>
            <p:cNvPr id="38" name="Oval 1305">
              <a:extLst>
                <a:ext uri="{FF2B5EF4-FFF2-40B4-BE49-F238E27FC236}">
                  <a16:creationId xmlns:a16="http://schemas.microsoft.com/office/drawing/2014/main" id="{B2BD88FD-9877-4A21-BC41-E388392C5B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533117" y="4301745"/>
              <a:ext cx="97327" cy="99380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06370"/>
              <a:endParaRPr lang="es-SV" sz="1800" dirty="0">
                <a:solidFill>
                  <a:srgbClr val="000000"/>
                </a:solidFill>
              </a:endParaRPr>
            </a:p>
          </p:txBody>
        </p:sp>
        <p:sp>
          <p:nvSpPr>
            <p:cNvPr id="39" name="Oval 1306">
              <a:extLst>
                <a:ext uri="{FF2B5EF4-FFF2-40B4-BE49-F238E27FC236}">
                  <a16:creationId xmlns:a16="http://schemas.microsoft.com/office/drawing/2014/main" id="{3AFFBDD4-8592-4698-8C5C-F517B7731A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18025" y="6820059"/>
              <a:ext cx="99375" cy="99380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06370"/>
              <a:endParaRPr lang="es-SV" sz="1800" dirty="0">
                <a:solidFill>
                  <a:srgbClr val="000000"/>
                </a:solidFill>
              </a:endParaRPr>
            </a:p>
          </p:txBody>
        </p:sp>
        <p:sp>
          <p:nvSpPr>
            <p:cNvPr id="40" name="Oval 1308">
              <a:extLst>
                <a:ext uri="{FF2B5EF4-FFF2-40B4-BE49-F238E27FC236}">
                  <a16:creationId xmlns:a16="http://schemas.microsoft.com/office/drawing/2014/main" id="{0006531A-61F2-4AA7-BC88-1B3E0CC022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95436" y="3986187"/>
              <a:ext cx="269440" cy="269453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06370"/>
              <a:endParaRPr lang="es-SV" sz="1800" dirty="0">
                <a:solidFill>
                  <a:srgbClr val="000000"/>
                </a:solidFill>
              </a:endParaRPr>
            </a:p>
          </p:txBody>
        </p:sp>
        <p:sp>
          <p:nvSpPr>
            <p:cNvPr id="41" name="Freeform 1319">
              <a:extLst>
                <a:ext uri="{FF2B5EF4-FFF2-40B4-BE49-F238E27FC236}">
                  <a16:creationId xmlns:a16="http://schemas.microsoft.com/office/drawing/2014/main" id="{BA7E8298-1CD7-4EB9-A5EE-E8CE6D98AC92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85591" y="6495281"/>
              <a:ext cx="0" cy="7171"/>
            </a:xfrm>
            <a:custGeom>
              <a:avLst/>
              <a:gdLst>
                <a:gd name="T0" fmla="*/ 0 h 3"/>
                <a:gd name="T1" fmla="*/ 0 h 3"/>
                <a:gd name="T2" fmla="*/ 3 h 3"/>
                <a:gd name="T3" fmla="*/ 3 h 3"/>
                <a:gd name="T4" fmla="*/ 0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06370"/>
              <a:endParaRPr lang="es-SV" sz="1800" dirty="0">
                <a:solidFill>
                  <a:srgbClr val="000000"/>
                </a:solidFill>
              </a:endParaRPr>
            </a:p>
          </p:txBody>
        </p:sp>
        <p:sp>
          <p:nvSpPr>
            <p:cNvPr id="42" name="Freeform 1301">
              <a:extLst>
                <a:ext uri="{FF2B5EF4-FFF2-40B4-BE49-F238E27FC236}">
                  <a16:creationId xmlns:a16="http://schemas.microsoft.com/office/drawing/2014/main" id="{81DFB4E0-275C-44B5-9E86-9F82D860D91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51237" y="4117328"/>
              <a:ext cx="2319437" cy="2778547"/>
            </a:xfrm>
            <a:custGeom>
              <a:avLst/>
              <a:gdLst>
                <a:gd name="T0" fmla="*/ 297 w 957"/>
                <a:gd name="T1" fmla="*/ 0 h 1146"/>
                <a:gd name="T2" fmla="*/ 0 w 957"/>
                <a:gd name="T3" fmla="*/ 528 h 1146"/>
                <a:gd name="T4" fmla="*/ 618 w 957"/>
                <a:gd name="T5" fmla="*/ 1146 h 1146"/>
                <a:gd name="T6" fmla="*/ 957 w 957"/>
                <a:gd name="T7" fmla="*/ 1045 h 1146"/>
                <a:gd name="T8" fmla="*/ 637 w 957"/>
                <a:gd name="T9" fmla="*/ 1134 h 1146"/>
                <a:gd name="T10" fmla="*/ 19 w 957"/>
                <a:gd name="T11" fmla="*/ 516 h 1146"/>
                <a:gd name="T12" fmla="*/ 297 w 957"/>
                <a:gd name="T13" fmla="*/ 0 h 1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7" h="1146">
                  <a:moveTo>
                    <a:pt x="297" y="0"/>
                  </a:moveTo>
                  <a:cubicBezTo>
                    <a:pt x="119" y="108"/>
                    <a:pt x="0" y="304"/>
                    <a:pt x="0" y="528"/>
                  </a:cubicBezTo>
                  <a:cubicBezTo>
                    <a:pt x="0" y="870"/>
                    <a:pt x="276" y="1146"/>
                    <a:pt x="618" y="1146"/>
                  </a:cubicBezTo>
                  <a:cubicBezTo>
                    <a:pt x="743" y="1146"/>
                    <a:pt x="860" y="1109"/>
                    <a:pt x="957" y="1045"/>
                  </a:cubicBezTo>
                  <a:cubicBezTo>
                    <a:pt x="864" y="1102"/>
                    <a:pt x="754" y="1134"/>
                    <a:pt x="637" y="1134"/>
                  </a:cubicBezTo>
                  <a:cubicBezTo>
                    <a:pt x="295" y="1134"/>
                    <a:pt x="19" y="857"/>
                    <a:pt x="19" y="516"/>
                  </a:cubicBezTo>
                  <a:cubicBezTo>
                    <a:pt x="19" y="300"/>
                    <a:pt x="129" y="110"/>
                    <a:pt x="297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06370"/>
              <a:endParaRPr lang="es-SV" sz="18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44" name="46 Grupo">
            <a:extLst>
              <a:ext uri="{FF2B5EF4-FFF2-40B4-BE49-F238E27FC236}">
                <a16:creationId xmlns:a16="http://schemas.microsoft.com/office/drawing/2014/main" id="{F07F6A86-2676-4F8C-B7AE-7557F943E97E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7258337" y="1826501"/>
            <a:ext cx="1275978" cy="1559678"/>
            <a:chOff x="17867834" y="3782985"/>
            <a:chExt cx="3141075" cy="3119718"/>
          </a:xfrm>
          <a:solidFill>
            <a:schemeClr val="accent4"/>
          </a:solidFill>
        </p:grpSpPr>
        <p:sp>
          <p:nvSpPr>
            <p:cNvPr id="45" name="Freeform 1299">
              <a:extLst>
                <a:ext uri="{FF2B5EF4-FFF2-40B4-BE49-F238E27FC236}">
                  <a16:creationId xmlns:a16="http://schemas.microsoft.com/office/drawing/2014/main" id="{6A65250B-7DA5-4798-AD1B-EB17A46925A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964136" y="3812697"/>
              <a:ext cx="3044773" cy="3041853"/>
            </a:xfrm>
            <a:custGeom>
              <a:avLst/>
              <a:gdLst>
                <a:gd name="T0" fmla="*/ 628 w 1256"/>
                <a:gd name="T1" fmla="*/ 0 h 1255"/>
                <a:gd name="T2" fmla="*/ 0 w 1256"/>
                <a:gd name="T3" fmla="*/ 628 h 1255"/>
                <a:gd name="T4" fmla="*/ 628 w 1256"/>
                <a:gd name="T5" fmla="*/ 1255 h 1255"/>
                <a:gd name="T6" fmla="*/ 1256 w 1256"/>
                <a:gd name="T7" fmla="*/ 628 h 1255"/>
                <a:gd name="T8" fmla="*/ 628 w 1256"/>
                <a:gd name="T9" fmla="*/ 0 h 1255"/>
                <a:gd name="T10" fmla="*/ 644 w 1256"/>
                <a:gd name="T11" fmla="*/ 1174 h 1255"/>
                <a:gd name="T12" fmla="*/ 71 w 1256"/>
                <a:gd name="T13" fmla="*/ 600 h 1255"/>
                <a:gd name="T14" fmla="*/ 644 w 1256"/>
                <a:gd name="T15" fmla="*/ 27 h 1255"/>
                <a:gd name="T16" fmla="*/ 1218 w 1256"/>
                <a:gd name="T17" fmla="*/ 600 h 1255"/>
                <a:gd name="T18" fmla="*/ 644 w 1256"/>
                <a:gd name="T19" fmla="*/ 1174 h 1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56" h="1255">
                  <a:moveTo>
                    <a:pt x="628" y="0"/>
                  </a:moveTo>
                  <a:cubicBezTo>
                    <a:pt x="281" y="0"/>
                    <a:pt x="0" y="281"/>
                    <a:pt x="0" y="628"/>
                  </a:cubicBezTo>
                  <a:cubicBezTo>
                    <a:pt x="0" y="974"/>
                    <a:pt x="281" y="1255"/>
                    <a:pt x="628" y="1255"/>
                  </a:cubicBezTo>
                  <a:cubicBezTo>
                    <a:pt x="975" y="1255"/>
                    <a:pt x="1256" y="974"/>
                    <a:pt x="1256" y="628"/>
                  </a:cubicBezTo>
                  <a:cubicBezTo>
                    <a:pt x="1256" y="281"/>
                    <a:pt x="975" y="0"/>
                    <a:pt x="628" y="0"/>
                  </a:cubicBezTo>
                  <a:moveTo>
                    <a:pt x="644" y="1174"/>
                  </a:moveTo>
                  <a:cubicBezTo>
                    <a:pt x="328" y="1174"/>
                    <a:pt x="71" y="917"/>
                    <a:pt x="71" y="600"/>
                  </a:cubicBezTo>
                  <a:cubicBezTo>
                    <a:pt x="71" y="284"/>
                    <a:pt x="328" y="27"/>
                    <a:pt x="644" y="27"/>
                  </a:cubicBezTo>
                  <a:cubicBezTo>
                    <a:pt x="961" y="27"/>
                    <a:pt x="1218" y="284"/>
                    <a:pt x="1218" y="600"/>
                  </a:cubicBezTo>
                  <a:cubicBezTo>
                    <a:pt x="1218" y="917"/>
                    <a:pt x="961" y="1174"/>
                    <a:pt x="644" y="1174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06370"/>
              <a:endParaRPr lang="es-SV" sz="1800" dirty="0">
                <a:solidFill>
                  <a:srgbClr val="000000"/>
                </a:solidFill>
              </a:endParaRPr>
            </a:p>
          </p:txBody>
        </p:sp>
        <p:sp>
          <p:nvSpPr>
            <p:cNvPr id="46" name="Freeform 1300">
              <a:extLst>
                <a:ext uri="{FF2B5EF4-FFF2-40B4-BE49-F238E27FC236}">
                  <a16:creationId xmlns:a16="http://schemas.microsoft.com/office/drawing/2014/main" id="{7655084A-20F4-449D-ABDB-CDFE7EF4729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68183" y="3782985"/>
              <a:ext cx="2540726" cy="3039804"/>
            </a:xfrm>
            <a:custGeom>
              <a:avLst/>
              <a:gdLst>
                <a:gd name="T0" fmla="*/ 371 w 1048"/>
                <a:gd name="T1" fmla="*/ 0 h 1254"/>
                <a:gd name="T2" fmla="*/ 0 w 1048"/>
                <a:gd name="T3" fmla="*/ 110 h 1254"/>
                <a:gd name="T4" fmla="*/ 352 w 1048"/>
                <a:gd name="T5" fmla="*/ 12 h 1254"/>
                <a:gd name="T6" fmla="*/ 1029 w 1048"/>
                <a:gd name="T7" fmla="*/ 688 h 1254"/>
                <a:gd name="T8" fmla="*/ 723 w 1048"/>
                <a:gd name="T9" fmla="*/ 1254 h 1254"/>
                <a:gd name="T10" fmla="*/ 1048 w 1048"/>
                <a:gd name="T11" fmla="*/ 676 h 1254"/>
                <a:gd name="T12" fmla="*/ 371 w 1048"/>
                <a:gd name="T13" fmla="*/ 0 h 1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48" h="1254">
                  <a:moveTo>
                    <a:pt x="371" y="0"/>
                  </a:moveTo>
                  <a:cubicBezTo>
                    <a:pt x="234" y="0"/>
                    <a:pt x="107" y="40"/>
                    <a:pt x="0" y="110"/>
                  </a:cubicBezTo>
                  <a:cubicBezTo>
                    <a:pt x="103" y="48"/>
                    <a:pt x="223" y="12"/>
                    <a:pt x="352" y="12"/>
                  </a:cubicBezTo>
                  <a:cubicBezTo>
                    <a:pt x="726" y="12"/>
                    <a:pt x="1029" y="315"/>
                    <a:pt x="1029" y="688"/>
                  </a:cubicBezTo>
                  <a:cubicBezTo>
                    <a:pt x="1029" y="925"/>
                    <a:pt x="907" y="1134"/>
                    <a:pt x="723" y="1254"/>
                  </a:cubicBezTo>
                  <a:cubicBezTo>
                    <a:pt x="918" y="1136"/>
                    <a:pt x="1048" y="921"/>
                    <a:pt x="1048" y="676"/>
                  </a:cubicBezTo>
                  <a:cubicBezTo>
                    <a:pt x="1048" y="303"/>
                    <a:pt x="745" y="0"/>
                    <a:pt x="371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06370"/>
              <a:endParaRPr lang="es-SV" sz="1800" dirty="0">
                <a:solidFill>
                  <a:srgbClr val="000000"/>
                </a:solidFill>
              </a:endParaRPr>
            </a:p>
          </p:txBody>
        </p:sp>
        <p:sp>
          <p:nvSpPr>
            <p:cNvPr id="47" name="Freeform 1302">
              <a:extLst>
                <a:ext uri="{FF2B5EF4-FFF2-40B4-BE49-F238E27FC236}">
                  <a16:creationId xmlns:a16="http://schemas.microsoft.com/office/drawing/2014/main" id="{8E542321-E5CE-4AB4-AACF-60571CF24F99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58163" y="6653741"/>
              <a:ext cx="135232" cy="138312"/>
            </a:xfrm>
            <a:custGeom>
              <a:avLst/>
              <a:gdLst>
                <a:gd name="T0" fmla="*/ 37 w 56"/>
                <a:gd name="T1" fmla="*/ 5 h 57"/>
                <a:gd name="T2" fmla="*/ 52 w 56"/>
                <a:gd name="T3" fmla="*/ 37 h 57"/>
                <a:gd name="T4" fmla="*/ 20 w 56"/>
                <a:gd name="T5" fmla="*/ 52 h 57"/>
                <a:gd name="T6" fmla="*/ 5 w 56"/>
                <a:gd name="T7" fmla="*/ 20 h 57"/>
                <a:gd name="T8" fmla="*/ 37 w 56"/>
                <a:gd name="T9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7">
                  <a:moveTo>
                    <a:pt x="37" y="5"/>
                  </a:moveTo>
                  <a:cubicBezTo>
                    <a:pt x="50" y="10"/>
                    <a:pt x="56" y="24"/>
                    <a:pt x="52" y="37"/>
                  </a:cubicBezTo>
                  <a:cubicBezTo>
                    <a:pt x="47" y="50"/>
                    <a:pt x="33" y="57"/>
                    <a:pt x="20" y="52"/>
                  </a:cubicBezTo>
                  <a:cubicBezTo>
                    <a:pt x="7" y="47"/>
                    <a:pt x="0" y="33"/>
                    <a:pt x="5" y="20"/>
                  </a:cubicBezTo>
                  <a:cubicBezTo>
                    <a:pt x="9" y="7"/>
                    <a:pt x="24" y="0"/>
                    <a:pt x="37" y="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06370"/>
              <a:endParaRPr lang="es-SV" sz="1800" dirty="0">
                <a:solidFill>
                  <a:srgbClr val="000000"/>
                </a:solidFill>
              </a:endParaRPr>
            </a:p>
          </p:txBody>
        </p:sp>
        <p:sp>
          <p:nvSpPr>
            <p:cNvPr id="48" name="Freeform 1303">
              <a:extLst>
                <a:ext uri="{FF2B5EF4-FFF2-40B4-BE49-F238E27FC236}">
                  <a16:creationId xmlns:a16="http://schemas.microsoft.com/office/drawing/2014/main" id="{684DA768-CC4F-4BB0-84EC-74788B5B3D3A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32151" y="6733655"/>
              <a:ext cx="87082" cy="85036"/>
            </a:xfrm>
            <a:custGeom>
              <a:avLst/>
              <a:gdLst>
                <a:gd name="T0" fmla="*/ 23 w 36"/>
                <a:gd name="T1" fmla="*/ 3 h 35"/>
                <a:gd name="T2" fmla="*/ 33 w 36"/>
                <a:gd name="T3" fmla="*/ 23 h 35"/>
                <a:gd name="T4" fmla="*/ 13 w 36"/>
                <a:gd name="T5" fmla="*/ 32 h 35"/>
                <a:gd name="T6" fmla="*/ 3 w 36"/>
                <a:gd name="T7" fmla="*/ 12 h 35"/>
                <a:gd name="T8" fmla="*/ 23 w 36"/>
                <a:gd name="T9" fmla="*/ 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5">
                  <a:moveTo>
                    <a:pt x="23" y="3"/>
                  </a:moveTo>
                  <a:cubicBezTo>
                    <a:pt x="31" y="6"/>
                    <a:pt x="36" y="15"/>
                    <a:pt x="33" y="23"/>
                  </a:cubicBezTo>
                  <a:cubicBezTo>
                    <a:pt x="30" y="31"/>
                    <a:pt x="21" y="35"/>
                    <a:pt x="13" y="32"/>
                  </a:cubicBezTo>
                  <a:cubicBezTo>
                    <a:pt x="5" y="29"/>
                    <a:pt x="0" y="20"/>
                    <a:pt x="3" y="12"/>
                  </a:cubicBezTo>
                  <a:cubicBezTo>
                    <a:pt x="6" y="4"/>
                    <a:pt x="15" y="0"/>
                    <a:pt x="23" y="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06370"/>
              <a:endParaRPr lang="es-SV" sz="1800" dirty="0">
                <a:solidFill>
                  <a:srgbClr val="000000"/>
                </a:solidFill>
              </a:endParaRPr>
            </a:p>
          </p:txBody>
        </p:sp>
        <p:sp>
          <p:nvSpPr>
            <p:cNvPr id="49" name="Oval 1304">
              <a:extLst>
                <a:ext uri="{FF2B5EF4-FFF2-40B4-BE49-F238E27FC236}">
                  <a16:creationId xmlns:a16="http://schemas.microsoft.com/office/drawing/2014/main" id="{7CDB3076-9C84-46E7-979F-2FFE484C9E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851138" y="4416150"/>
              <a:ext cx="157771" cy="156754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06370"/>
              <a:endParaRPr lang="es-SV" sz="1800" dirty="0">
                <a:solidFill>
                  <a:srgbClr val="000000"/>
                </a:solidFill>
              </a:endParaRPr>
            </a:p>
          </p:txBody>
        </p:sp>
        <p:sp>
          <p:nvSpPr>
            <p:cNvPr id="50" name="Oval 1305">
              <a:extLst>
                <a:ext uri="{FF2B5EF4-FFF2-40B4-BE49-F238E27FC236}">
                  <a16:creationId xmlns:a16="http://schemas.microsoft.com/office/drawing/2014/main" id="{8F03B21C-8548-4010-98BF-E1D62C59FF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749714" y="4285009"/>
              <a:ext cx="97327" cy="99380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06370"/>
              <a:endParaRPr lang="es-SV" sz="1800" dirty="0">
                <a:solidFill>
                  <a:srgbClr val="000000"/>
                </a:solidFill>
              </a:endParaRPr>
            </a:p>
          </p:txBody>
        </p:sp>
        <p:sp>
          <p:nvSpPr>
            <p:cNvPr id="51" name="Oval 1306">
              <a:extLst>
                <a:ext uri="{FF2B5EF4-FFF2-40B4-BE49-F238E27FC236}">
                  <a16:creationId xmlns:a16="http://schemas.microsoft.com/office/drawing/2014/main" id="{E0081CDE-F491-414D-8063-54CF0DFE88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34622" y="6803323"/>
              <a:ext cx="99375" cy="99380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06370"/>
              <a:endParaRPr lang="es-SV" sz="1800" dirty="0">
                <a:solidFill>
                  <a:srgbClr val="000000"/>
                </a:solidFill>
              </a:endParaRPr>
            </a:p>
          </p:txBody>
        </p:sp>
        <p:sp>
          <p:nvSpPr>
            <p:cNvPr id="52" name="Oval 1308">
              <a:extLst>
                <a:ext uri="{FF2B5EF4-FFF2-40B4-BE49-F238E27FC236}">
                  <a16:creationId xmlns:a16="http://schemas.microsoft.com/office/drawing/2014/main" id="{F68C6CB5-C3F0-43D6-8141-47875E8191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12033" y="3969451"/>
              <a:ext cx="269440" cy="269453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06370"/>
              <a:endParaRPr lang="es-SV" sz="1800" dirty="0">
                <a:solidFill>
                  <a:srgbClr val="000000"/>
                </a:solidFill>
              </a:endParaRPr>
            </a:p>
          </p:txBody>
        </p:sp>
        <p:sp>
          <p:nvSpPr>
            <p:cNvPr id="53" name="Freeform 1319">
              <a:extLst>
                <a:ext uri="{FF2B5EF4-FFF2-40B4-BE49-F238E27FC236}">
                  <a16:creationId xmlns:a16="http://schemas.microsoft.com/office/drawing/2014/main" id="{DCAE72B0-952B-4A13-944D-F95095E56455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02188" y="6478545"/>
              <a:ext cx="0" cy="7171"/>
            </a:xfrm>
            <a:custGeom>
              <a:avLst/>
              <a:gdLst>
                <a:gd name="T0" fmla="*/ 0 h 3"/>
                <a:gd name="T1" fmla="*/ 0 h 3"/>
                <a:gd name="T2" fmla="*/ 3 h 3"/>
                <a:gd name="T3" fmla="*/ 3 h 3"/>
                <a:gd name="T4" fmla="*/ 0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06370"/>
              <a:endParaRPr lang="es-SV" sz="1800" dirty="0">
                <a:solidFill>
                  <a:srgbClr val="000000"/>
                </a:solidFill>
              </a:endParaRPr>
            </a:p>
          </p:txBody>
        </p:sp>
        <p:sp>
          <p:nvSpPr>
            <p:cNvPr id="54" name="Freeform 1301">
              <a:extLst>
                <a:ext uri="{FF2B5EF4-FFF2-40B4-BE49-F238E27FC236}">
                  <a16:creationId xmlns:a16="http://schemas.microsoft.com/office/drawing/2014/main" id="{EAAB86BE-0E55-44EE-A373-2F08ACDE38C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67834" y="4100592"/>
              <a:ext cx="2319437" cy="2778547"/>
            </a:xfrm>
            <a:custGeom>
              <a:avLst/>
              <a:gdLst>
                <a:gd name="T0" fmla="*/ 297 w 957"/>
                <a:gd name="T1" fmla="*/ 0 h 1146"/>
                <a:gd name="T2" fmla="*/ 0 w 957"/>
                <a:gd name="T3" fmla="*/ 528 h 1146"/>
                <a:gd name="T4" fmla="*/ 618 w 957"/>
                <a:gd name="T5" fmla="*/ 1146 h 1146"/>
                <a:gd name="T6" fmla="*/ 957 w 957"/>
                <a:gd name="T7" fmla="*/ 1045 h 1146"/>
                <a:gd name="T8" fmla="*/ 637 w 957"/>
                <a:gd name="T9" fmla="*/ 1134 h 1146"/>
                <a:gd name="T10" fmla="*/ 19 w 957"/>
                <a:gd name="T11" fmla="*/ 516 h 1146"/>
                <a:gd name="T12" fmla="*/ 297 w 957"/>
                <a:gd name="T13" fmla="*/ 0 h 1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7" h="1146">
                  <a:moveTo>
                    <a:pt x="297" y="0"/>
                  </a:moveTo>
                  <a:cubicBezTo>
                    <a:pt x="119" y="108"/>
                    <a:pt x="0" y="304"/>
                    <a:pt x="0" y="528"/>
                  </a:cubicBezTo>
                  <a:cubicBezTo>
                    <a:pt x="0" y="870"/>
                    <a:pt x="276" y="1146"/>
                    <a:pt x="618" y="1146"/>
                  </a:cubicBezTo>
                  <a:cubicBezTo>
                    <a:pt x="743" y="1146"/>
                    <a:pt x="860" y="1109"/>
                    <a:pt x="957" y="1045"/>
                  </a:cubicBezTo>
                  <a:cubicBezTo>
                    <a:pt x="864" y="1102"/>
                    <a:pt x="754" y="1134"/>
                    <a:pt x="637" y="1134"/>
                  </a:cubicBezTo>
                  <a:cubicBezTo>
                    <a:pt x="295" y="1134"/>
                    <a:pt x="19" y="857"/>
                    <a:pt x="19" y="516"/>
                  </a:cubicBezTo>
                  <a:cubicBezTo>
                    <a:pt x="19" y="300"/>
                    <a:pt x="129" y="110"/>
                    <a:pt x="297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06370"/>
              <a:endParaRPr lang="es-SV" sz="1800" dirty="0">
                <a:solidFill>
                  <a:srgbClr val="000000"/>
                </a:solidFill>
              </a:endParaRPr>
            </a:p>
          </p:txBody>
        </p:sp>
      </p:grpSp>
      <p:sp>
        <p:nvSpPr>
          <p:cNvPr id="56" name="6 Marcador de posición de imagen">
            <a:extLst>
              <a:ext uri="{FF2B5EF4-FFF2-40B4-BE49-F238E27FC236}">
                <a16:creationId xmlns:a16="http://schemas.microsoft.com/office/drawing/2014/main" id="{F82CAF97-107F-4077-900E-AB6303FB71D3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4438908" y="1887185"/>
            <a:ext cx="1123127" cy="1382240"/>
          </a:xfrm>
          <a:prstGeom prst="ellipse">
            <a:avLst/>
          </a:prstGeom>
          <a:solidFill>
            <a:srgbClr val="FFFFFF">
              <a:lumMod val="85000"/>
              <a:alpha val="50000"/>
            </a:srgbClr>
          </a:solidFill>
        </p:spPr>
        <p:txBody>
          <a:bodyPr/>
          <a:lstStyle/>
          <a:p>
            <a:endParaRPr lang="es-SV" dirty="0"/>
          </a:p>
        </p:txBody>
      </p:sp>
      <p:sp>
        <p:nvSpPr>
          <p:cNvPr id="57" name="6 Marcador de posición de imagen">
            <a:extLst>
              <a:ext uri="{FF2B5EF4-FFF2-40B4-BE49-F238E27FC236}">
                <a16:creationId xmlns:a16="http://schemas.microsoft.com/office/drawing/2014/main" id="{C72573EE-B5C5-4178-BB87-3E916D098F92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7370460" y="1887185"/>
            <a:ext cx="1123127" cy="1382240"/>
          </a:xfrm>
          <a:prstGeom prst="ellipse">
            <a:avLst/>
          </a:prstGeom>
          <a:solidFill>
            <a:srgbClr val="FFFFFF">
              <a:lumMod val="85000"/>
              <a:alpha val="50000"/>
            </a:srgbClr>
          </a:solidFill>
        </p:spPr>
        <p:txBody>
          <a:bodyPr/>
          <a:lstStyle/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4114359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14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89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64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5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8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animBg="1"/>
      <p:bldP spid="18" grpId="0" animBg="1"/>
      <p:bldP spid="21" grpId="0"/>
      <p:bldP spid="22" grpId="0"/>
      <p:bldP spid="56" grpId="0" animBg="1"/>
      <p:bldP spid="57" grpId="0" animBg="1"/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2 Marcador de texto">
            <a:extLst>
              <a:ext uri="{FF2B5EF4-FFF2-40B4-BE49-F238E27FC236}">
                <a16:creationId xmlns:a16="http://schemas.microsoft.com/office/drawing/2014/main" id="{E2D9420C-3EA3-47D4-86AB-BF4F5B56CFE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0280" y="267847"/>
            <a:ext cx="9196679" cy="473313"/>
          </a:xfrm>
          <a:prstGeom prst="rect">
            <a:avLst/>
          </a:prstGeom>
        </p:spPr>
        <p:txBody>
          <a:bodyPr lIns="90757" tIns="45336" rIns="90757" bIns="45336" anchor="ctr"/>
          <a:lstStyle>
            <a:lvl1pPr marL="0" algn="l" defTabSz="906370" rtl="0" eaLnBrk="1" latinLnBrk="0" hangingPunct="1">
              <a:defRPr lang="en-US" sz="2399" b="0" kern="1200" noProof="0" dirty="0" smtClean="0">
                <a:solidFill>
                  <a:schemeClr val="tx2"/>
                </a:solidFill>
                <a:latin typeface="Oswald" panose="02000503000000000000" pitchFamily="2" charset="0"/>
                <a:ea typeface="Roboto Light" panose="02000000000000000000" pitchFamily="2" charset="0"/>
                <a:cs typeface="Oswald" panose="02000503000000000000" pitchFamily="2" charset="0"/>
              </a:defRPr>
            </a:lvl1pPr>
          </a:lstStyle>
          <a:p>
            <a:pPr lvl="0"/>
            <a:r>
              <a:rPr lang="en-US" noProof="0" dirty="0"/>
              <a:t>Your Title Goes Here</a:t>
            </a:r>
          </a:p>
        </p:txBody>
      </p:sp>
      <p:cxnSp>
        <p:nvCxnSpPr>
          <p:cNvPr id="16" name="18 Conector recto">
            <a:extLst>
              <a:ext uri="{FF2B5EF4-FFF2-40B4-BE49-F238E27FC236}">
                <a16:creationId xmlns:a16="http://schemas.microsoft.com/office/drawing/2014/main" id="{EC72CFCC-D6FC-49B5-B8E1-D175583FA09B}"/>
              </a:ext>
            </a:extLst>
          </p:cNvPr>
          <p:cNvCxnSpPr>
            <a:cxnSpLocks/>
          </p:cNvCxnSpPr>
          <p:nvPr userDrawn="1"/>
        </p:nvCxnSpPr>
        <p:spPr>
          <a:xfrm>
            <a:off x="290280" y="877167"/>
            <a:ext cx="9196679" cy="0"/>
          </a:xfrm>
          <a:prstGeom prst="line">
            <a:avLst/>
          </a:prstGeom>
          <a:ln w="19050">
            <a:solidFill>
              <a:srgbClr val="CBD0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20 Rectángulo">
            <a:extLst>
              <a:ext uri="{FF2B5EF4-FFF2-40B4-BE49-F238E27FC236}">
                <a16:creationId xmlns:a16="http://schemas.microsoft.com/office/drawing/2014/main" id="{94A5D09B-1756-4854-8FA7-F15384158F54}"/>
              </a:ext>
            </a:extLst>
          </p:cNvPr>
          <p:cNvSpPr/>
          <p:nvPr userDrawn="1"/>
        </p:nvSpPr>
        <p:spPr bwMode="auto">
          <a:xfrm>
            <a:off x="290280" y="860969"/>
            <a:ext cx="837107" cy="323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6370"/>
            <a:endParaRPr lang="es-SV" sz="1800" dirty="0">
              <a:solidFill>
                <a:srgbClr val="000000"/>
              </a:solidFill>
            </a:endParaRPr>
          </a:p>
        </p:txBody>
      </p:sp>
      <p:sp>
        <p:nvSpPr>
          <p:cNvPr id="18" name="7 Rectángulo">
            <a:extLst>
              <a:ext uri="{FF2B5EF4-FFF2-40B4-BE49-F238E27FC236}">
                <a16:creationId xmlns:a16="http://schemas.microsoft.com/office/drawing/2014/main" id="{8CE84D3F-4203-4EF6-80C9-14CE09BC07D0}"/>
              </a:ext>
            </a:extLst>
          </p:cNvPr>
          <p:cNvSpPr/>
          <p:nvPr userDrawn="1"/>
        </p:nvSpPr>
        <p:spPr bwMode="auto">
          <a:xfrm>
            <a:off x="290280" y="3"/>
            <a:ext cx="201890" cy="562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6370"/>
            <a:endParaRPr lang="es-SV" sz="1800" dirty="0">
              <a:solidFill>
                <a:srgbClr val="000000"/>
              </a:solidFill>
            </a:endParaRPr>
          </a:p>
        </p:txBody>
      </p:sp>
      <p:sp>
        <p:nvSpPr>
          <p:cNvPr id="19" name="11 Rectángulo">
            <a:extLst>
              <a:ext uri="{FF2B5EF4-FFF2-40B4-BE49-F238E27FC236}">
                <a16:creationId xmlns:a16="http://schemas.microsoft.com/office/drawing/2014/main" id="{EE092C25-F320-46D9-90C2-4D977AF7CE48}"/>
              </a:ext>
            </a:extLst>
          </p:cNvPr>
          <p:cNvSpPr/>
          <p:nvPr userDrawn="1"/>
        </p:nvSpPr>
        <p:spPr bwMode="auto">
          <a:xfrm>
            <a:off x="0" y="6628635"/>
            <a:ext cx="9906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6370"/>
            <a:endParaRPr lang="es-SV" sz="1800" dirty="0">
              <a:solidFill>
                <a:srgbClr val="000000"/>
              </a:solidFill>
            </a:endParaRPr>
          </a:p>
        </p:txBody>
      </p:sp>
      <p:sp>
        <p:nvSpPr>
          <p:cNvPr id="20" name="12 Rectángulo">
            <a:extLst>
              <a:ext uri="{FF2B5EF4-FFF2-40B4-BE49-F238E27FC236}">
                <a16:creationId xmlns:a16="http://schemas.microsoft.com/office/drawing/2014/main" id="{DAB854D3-AD40-40B4-BDF6-6BD1F19044DB}"/>
              </a:ext>
            </a:extLst>
          </p:cNvPr>
          <p:cNvSpPr/>
          <p:nvPr userDrawn="1"/>
        </p:nvSpPr>
        <p:spPr bwMode="auto">
          <a:xfrm>
            <a:off x="9066472" y="6607204"/>
            <a:ext cx="420488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6370"/>
            <a:endParaRPr lang="es-SV" sz="1800" dirty="0">
              <a:solidFill>
                <a:srgbClr val="000000"/>
              </a:solidFill>
            </a:endParaRPr>
          </a:p>
        </p:txBody>
      </p:sp>
      <p:sp>
        <p:nvSpPr>
          <p:cNvPr id="21" name="5 Marcador de número de diapositiva">
            <a:extLst>
              <a:ext uri="{FF2B5EF4-FFF2-40B4-BE49-F238E27FC236}">
                <a16:creationId xmlns:a16="http://schemas.microsoft.com/office/drawing/2014/main" id="{A24C4D40-6A93-4B93-AE31-CB800FD9B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84799" y="6631386"/>
            <a:ext cx="383833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75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67935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67935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22" name="Rectángulo 5">
            <a:extLst>
              <a:ext uri="{FF2B5EF4-FFF2-40B4-BE49-F238E27FC236}">
                <a16:creationId xmlns:a16="http://schemas.microsoft.com/office/drawing/2014/main" id="{76C45562-3DA2-487A-9E25-B7DE73487FD5}"/>
              </a:ext>
            </a:extLst>
          </p:cNvPr>
          <p:cNvSpPr/>
          <p:nvPr userDrawn="1"/>
        </p:nvSpPr>
        <p:spPr>
          <a:xfrm>
            <a:off x="4179950" y="6613158"/>
            <a:ext cx="1546102" cy="2192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06370"/>
            <a:r>
              <a:rPr lang="en-US" sz="825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825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grpSp>
        <p:nvGrpSpPr>
          <p:cNvPr id="55" name="3 Grupo">
            <a:extLst>
              <a:ext uri="{FF2B5EF4-FFF2-40B4-BE49-F238E27FC236}">
                <a16:creationId xmlns:a16="http://schemas.microsoft.com/office/drawing/2014/main" id="{7D0DBBC7-8075-4FE4-8AF1-50E073108013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746732" y="1873681"/>
            <a:ext cx="2735501" cy="3343710"/>
            <a:chOff x="17867834" y="3782985"/>
            <a:chExt cx="3141075" cy="3119718"/>
          </a:xfrm>
          <a:solidFill>
            <a:schemeClr val="accent1"/>
          </a:solidFill>
        </p:grpSpPr>
        <p:sp>
          <p:nvSpPr>
            <p:cNvPr id="58" name="Freeform 1299">
              <a:extLst>
                <a:ext uri="{FF2B5EF4-FFF2-40B4-BE49-F238E27FC236}">
                  <a16:creationId xmlns:a16="http://schemas.microsoft.com/office/drawing/2014/main" id="{2E99DF5E-3A93-469F-A499-57A3B8ACB24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964136" y="3812697"/>
              <a:ext cx="3044773" cy="3041853"/>
            </a:xfrm>
            <a:custGeom>
              <a:avLst/>
              <a:gdLst>
                <a:gd name="T0" fmla="*/ 628 w 1256"/>
                <a:gd name="T1" fmla="*/ 0 h 1255"/>
                <a:gd name="T2" fmla="*/ 0 w 1256"/>
                <a:gd name="T3" fmla="*/ 628 h 1255"/>
                <a:gd name="T4" fmla="*/ 628 w 1256"/>
                <a:gd name="T5" fmla="*/ 1255 h 1255"/>
                <a:gd name="T6" fmla="*/ 1256 w 1256"/>
                <a:gd name="T7" fmla="*/ 628 h 1255"/>
                <a:gd name="T8" fmla="*/ 628 w 1256"/>
                <a:gd name="T9" fmla="*/ 0 h 1255"/>
                <a:gd name="T10" fmla="*/ 644 w 1256"/>
                <a:gd name="T11" fmla="*/ 1174 h 1255"/>
                <a:gd name="T12" fmla="*/ 71 w 1256"/>
                <a:gd name="T13" fmla="*/ 600 h 1255"/>
                <a:gd name="T14" fmla="*/ 644 w 1256"/>
                <a:gd name="T15" fmla="*/ 27 h 1255"/>
                <a:gd name="T16" fmla="*/ 1218 w 1256"/>
                <a:gd name="T17" fmla="*/ 600 h 1255"/>
                <a:gd name="T18" fmla="*/ 644 w 1256"/>
                <a:gd name="T19" fmla="*/ 1174 h 1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56" h="1255">
                  <a:moveTo>
                    <a:pt x="628" y="0"/>
                  </a:moveTo>
                  <a:cubicBezTo>
                    <a:pt x="281" y="0"/>
                    <a:pt x="0" y="281"/>
                    <a:pt x="0" y="628"/>
                  </a:cubicBezTo>
                  <a:cubicBezTo>
                    <a:pt x="0" y="974"/>
                    <a:pt x="281" y="1255"/>
                    <a:pt x="628" y="1255"/>
                  </a:cubicBezTo>
                  <a:cubicBezTo>
                    <a:pt x="975" y="1255"/>
                    <a:pt x="1256" y="974"/>
                    <a:pt x="1256" y="628"/>
                  </a:cubicBezTo>
                  <a:cubicBezTo>
                    <a:pt x="1256" y="281"/>
                    <a:pt x="975" y="0"/>
                    <a:pt x="628" y="0"/>
                  </a:cubicBezTo>
                  <a:moveTo>
                    <a:pt x="644" y="1174"/>
                  </a:moveTo>
                  <a:cubicBezTo>
                    <a:pt x="328" y="1174"/>
                    <a:pt x="71" y="917"/>
                    <a:pt x="71" y="600"/>
                  </a:cubicBezTo>
                  <a:cubicBezTo>
                    <a:pt x="71" y="284"/>
                    <a:pt x="328" y="27"/>
                    <a:pt x="644" y="27"/>
                  </a:cubicBezTo>
                  <a:cubicBezTo>
                    <a:pt x="961" y="27"/>
                    <a:pt x="1218" y="284"/>
                    <a:pt x="1218" y="600"/>
                  </a:cubicBezTo>
                  <a:cubicBezTo>
                    <a:pt x="1218" y="917"/>
                    <a:pt x="961" y="1174"/>
                    <a:pt x="644" y="1174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06370"/>
              <a:endParaRPr lang="es-SV" sz="1800" dirty="0">
                <a:solidFill>
                  <a:srgbClr val="000000"/>
                </a:solidFill>
              </a:endParaRPr>
            </a:p>
          </p:txBody>
        </p:sp>
        <p:sp>
          <p:nvSpPr>
            <p:cNvPr id="59" name="Freeform 1300">
              <a:extLst>
                <a:ext uri="{FF2B5EF4-FFF2-40B4-BE49-F238E27FC236}">
                  <a16:creationId xmlns:a16="http://schemas.microsoft.com/office/drawing/2014/main" id="{C2A4F755-2475-4B6E-9C27-0A6EFBDD0FC9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68183" y="3782985"/>
              <a:ext cx="2540726" cy="3039804"/>
            </a:xfrm>
            <a:custGeom>
              <a:avLst/>
              <a:gdLst>
                <a:gd name="T0" fmla="*/ 371 w 1048"/>
                <a:gd name="T1" fmla="*/ 0 h 1254"/>
                <a:gd name="T2" fmla="*/ 0 w 1048"/>
                <a:gd name="T3" fmla="*/ 110 h 1254"/>
                <a:gd name="T4" fmla="*/ 352 w 1048"/>
                <a:gd name="T5" fmla="*/ 12 h 1254"/>
                <a:gd name="T6" fmla="*/ 1029 w 1048"/>
                <a:gd name="T7" fmla="*/ 688 h 1254"/>
                <a:gd name="T8" fmla="*/ 723 w 1048"/>
                <a:gd name="T9" fmla="*/ 1254 h 1254"/>
                <a:gd name="T10" fmla="*/ 1048 w 1048"/>
                <a:gd name="T11" fmla="*/ 676 h 1254"/>
                <a:gd name="T12" fmla="*/ 371 w 1048"/>
                <a:gd name="T13" fmla="*/ 0 h 1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48" h="1254">
                  <a:moveTo>
                    <a:pt x="371" y="0"/>
                  </a:moveTo>
                  <a:cubicBezTo>
                    <a:pt x="234" y="0"/>
                    <a:pt x="107" y="40"/>
                    <a:pt x="0" y="110"/>
                  </a:cubicBezTo>
                  <a:cubicBezTo>
                    <a:pt x="103" y="48"/>
                    <a:pt x="223" y="12"/>
                    <a:pt x="352" y="12"/>
                  </a:cubicBezTo>
                  <a:cubicBezTo>
                    <a:pt x="726" y="12"/>
                    <a:pt x="1029" y="315"/>
                    <a:pt x="1029" y="688"/>
                  </a:cubicBezTo>
                  <a:cubicBezTo>
                    <a:pt x="1029" y="925"/>
                    <a:pt x="907" y="1134"/>
                    <a:pt x="723" y="1254"/>
                  </a:cubicBezTo>
                  <a:cubicBezTo>
                    <a:pt x="918" y="1136"/>
                    <a:pt x="1048" y="921"/>
                    <a:pt x="1048" y="676"/>
                  </a:cubicBezTo>
                  <a:cubicBezTo>
                    <a:pt x="1048" y="303"/>
                    <a:pt x="745" y="0"/>
                    <a:pt x="371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06370"/>
              <a:endParaRPr lang="es-SV" sz="1800" dirty="0">
                <a:solidFill>
                  <a:srgbClr val="000000"/>
                </a:solidFill>
              </a:endParaRPr>
            </a:p>
          </p:txBody>
        </p:sp>
        <p:sp>
          <p:nvSpPr>
            <p:cNvPr id="60" name="Freeform 1302">
              <a:extLst>
                <a:ext uri="{FF2B5EF4-FFF2-40B4-BE49-F238E27FC236}">
                  <a16:creationId xmlns:a16="http://schemas.microsoft.com/office/drawing/2014/main" id="{EA0FD2A6-0A0B-46DF-A012-1B90FA2D46CC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58163" y="6653741"/>
              <a:ext cx="135232" cy="138312"/>
            </a:xfrm>
            <a:custGeom>
              <a:avLst/>
              <a:gdLst>
                <a:gd name="T0" fmla="*/ 37 w 56"/>
                <a:gd name="T1" fmla="*/ 5 h 57"/>
                <a:gd name="T2" fmla="*/ 52 w 56"/>
                <a:gd name="T3" fmla="*/ 37 h 57"/>
                <a:gd name="T4" fmla="*/ 20 w 56"/>
                <a:gd name="T5" fmla="*/ 52 h 57"/>
                <a:gd name="T6" fmla="*/ 5 w 56"/>
                <a:gd name="T7" fmla="*/ 20 h 57"/>
                <a:gd name="T8" fmla="*/ 37 w 56"/>
                <a:gd name="T9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7">
                  <a:moveTo>
                    <a:pt x="37" y="5"/>
                  </a:moveTo>
                  <a:cubicBezTo>
                    <a:pt x="50" y="10"/>
                    <a:pt x="56" y="24"/>
                    <a:pt x="52" y="37"/>
                  </a:cubicBezTo>
                  <a:cubicBezTo>
                    <a:pt x="47" y="50"/>
                    <a:pt x="33" y="57"/>
                    <a:pt x="20" y="52"/>
                  </a:cubicBezTo>
                  <a:cubicBezTo>
                    <a:pt x="7" y="47"/>
                    <a:pt x="0" y="33"/>
                    <a:pt x="5" y="20"/>
                  </a:cubicBezTo>
                  <a:cubicBezTo>
                    <a:pt x="9" y="7"/>
                    <a:pt x="24" y="0"/>
                    <a:pt x="37" y="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06370"/>
              <a:endParaRPr lang="es-SV" sz="1800" dirty="0">
                <a:solidFill>
                  <a:srgbClr val="000000"/>
                </a:solidFill>
              </a:endParaRPr>
            </a:p>
          </p:txBody>
        </p:sp>
        <p:sp>
          <p:nvSpPr>
            <p:cNvPr id="61" name="Freeform 1303">
              <a:extLst>
                <a:ext uri="{FF2B5EF4-FFF2-40B4-BE49-F238E27FC236}">
                  <a16:creationId xmlns:a16="http://schemas.microsoft.com/office/drawing/2014/main" id="{95ED32D0-4AC0-45C3-B68F-B53D4A1793C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32151" y="6733655"/>
              <a:ext cx="87082" cy="85036"/>
            </a:xfrm>
            <a:custGeom>
              <a:avLst/>
              <a:gdLst>
                <a:gd name="T0" fmla="*/ 23 w 36"/>
                <a:gd name="T1" fmla="*/ 3 h 35"/>
                <a:gd name="T2" fmla="*/ 33 w 36"/>
                <a:gd name="T3" fmla="*/ 23 h 35"/>
                <a:gd name="T4" fmla="*/ 13 w 36"/>
                <a:gd name="T5" fmla="*/ 32 h 35"/>
                <a:gd name="T6" fmla="*/ 3 w 36"/>
                <a:gd name="T7" fmla="*/ 12 h 35"/>
                <a:gd name="T8" fmla="*/ 23 w 36"/>
                <a:gd name="T9" fmla="*/ 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5">
                  <a:moveTo>
                    <a:pt x="23" y="3"/>
                  </a:moveTo>
                  <a:cubicBezTo>
                    <a:pt x="31" y="6"/>
                    <a:pt x="36" y="15"/>
                    <a:pt x="33" y="23"/>
                  </a:cubicBezTo>
                  <a:cubicBezTo>
                    <a:pt x="30" y="31"/>
                    <a:pt x="21" y="35"/>
                    <a:pt x="13" y="32"/>
                  </a:cubicBezTo>
                  <a:cubicBezTo>
                    <a:pt x="5" y="29"/>
                    <a:pt x="0" y="20"/>
                    <a:pt x="3" y="12"/>
                  </a:cubicBezTo>
                  <a:cubicBezTo>
                    <a:pt x="6" y="4"/>
                    <a:pt x="15" y="0"/>
                    <a:pt x="23" y="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06370"/>
              <a:endParaRPr lang="es-SV" sz="1800" dirty="0">
                <a:solidFill>
                  <a:srgbClr val="000000"/>
                </a:solidFill>
              </a:endParaRPr>
            </a:p>
          </p:txBody>
        </p:sp>
        <p:sp>
          <p:nvSpPr>
            <p:cNvPr id="62" name="Oval 1304">
              <a:extLst>
                <a:ext uri="{FF2B5EF4-FFF2-40B4-BE49-F238E27FC236}">
                  <a16:creationId xmlns:a16="http://schemas.microsoft.com/office/drawing/2014/main" id="{B18CC1BE-9673-4CAE-8FF6-9AFD825B0B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851138" y="4416150"/>
              <a:ext cx="157771" cy="156754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06370"/>
              <a:endParaRPr lang="es-SV" sz="1800" dirty="0">
                <a:solidFill>
                  <a:srgbClr val="000000"/>
                </a:solidFill>
              </a:endParaRPr>
            </a:p>
          </p:txBody>
        </p:sp>
        <p:sp>
          <p:nvSpPr>
            <p:cNvPr id="63" name="Oval 1305">
              <a:extLst>
                <a:ext uri="{FF2B5EF4-FFF2-40B4-BE49-F238E27FC236}">
                  <a16:creationId xmlns:a16="http://schemas.microsoft.com/office/drawing/2014/main" id="{E303E32E-5E8D-4342-BAEA-3CCF64A375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749714" y="4285009"/>
              <a:ext cx="97327" cy="99380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06370"/>
              <a:endParaRPr lang="es-SV" sz="1800" dirty="0">
                <a:solidFill>
                  <a:srgbClr val="000000"/>
                </a:solidFill>
              </a:endParaRPr>
            </a:p>
          </p:txBody>
        </p:sp>
        <p:sp>
          <p:nvSpPr>
            <p:cNvPr id="64" name="Oval 1306">
              <a:extLst>
                <a:ext uri="{FF2B5EF4-FFF2-40B4-BE49-F238E27FC236}">
                  <a16:creationId xmlns:a16="http://schemas.microsoft.com/office/drawing/2014/main" id="{2101BD48-FF7E-4BC2-8D07-C42232AB27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34622" y="6803323"/>
              <a:ext cx="99375" cy="99380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06370"/>
              <a:endParaRPr lang="es-SV" sz="1800" dirty="0">
                <a:solidFill>
                  <a:srgbClr val="000000"/>
                </a:solidFill>
              </a:endParaRPr>
            </a:p>
          </p:txBody>
        </p:sp>
        <p:sp>
          <p:nvSpPr>
            <p:cNvPr id="65" name="Oval 1308">
              <a:extLst>
                <a:ext uri="{FF2B5EF4-FFF2-40B4-BE49-F238E27FC236}">
                  <a16:creationId xmlns:a16="http://schemas.microsoft.com/office/drawing/2014/main" id="{B436BAEF-D5B8-478A-B5A7-4D2F42AACB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12033" y="3969451"/>
              <a:ext cx="269440" cy="269453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06370"/>
              <a:endParaRPr lang="es-SV" sz="1800" dirty="0">
                <a:solidFill>
                  <a:srgbClr val="000000"/>
                </a:solidFill>
              </a:endParaRPr>
            </a:p>
          </p:txBody>
        </p:sp>
        <p:sp>
          <p:nvSpPr>
            <p:cNvPr id="66" name="Freeform 1319">
              <a:extLst>
                <a:ext uri="{FF2B5EF4-FFF2-40B4-BE49-F238E27FC236}">
                  <a16:creationId xmlns:a16="http://schemas.microsoft.com/office/drawing/2014/main" id="{E59F02D7-E748-4859-B699-1048846FAA6A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02188" y="6478545"/>
              <a:ext cx="0" cy="7171"/>
            </a:xfrm>
            <a:custGeom>
              <a:avLst/>
              <a:gdLst>
                <a:gd name="T0" fmla="*/ 0 h 3"/>
                <a:gd name="T1" fmla="*/ 0 h 3"/>
                <a:gd name="T2" fmla="*/ 3 h 3"/>
                <a:gd name="T3" fmla="*/ 3 h 3"/>
                <a:gd name="T4" fmla="*/ 0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06370"/>
              <a:endParaRPr lang="es-SV" sz="1800" dirty="0">
                <a:solidFill>
                  <a:srgbClr val="000000"/>
                </a:solidFill>
              </a:endParaRPr>
            </a:p>
          </p:txBody>
        </p:sp>
        <p:sp>
          <p:nvSpPr>
            <p:cNvPr id="67" name="Freeform 1301">
              <a:extLst>
                <a:ext uri="{FF2B5EF4-FFF2-40B4-BE49-F238E27FC236}">
                  <a16:creationId xmlns:a16="http://schemas.microsoft.com/office/drawing/2014/main" id="{53146F5D-2314-44CE-9385-D173DE58DE11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67834" y="4100592"/>
              <a:ext cx="2319437" cy="2778547"/>
            </a:xfrm>
            <a:custGeom>
              <a:avLst/>
              <a:gdLst>
                <a:gd name="T0" fmla="*/ 297 w 957"/>
                <a:gd name="T1" fmla="*/ 0 h 1146"/>
                <a:gd name="T2" fmla="*/ 0 w 957"/>
                <a:gd name="T3" fmla="*/ 528 h 1146"/>
                <a:gd name="T4" fmla="*/ 618 w 957"/>
                <a:gd name="T5" fmla="*/ 1146 h 1146"/>
                <a:gd name="T6" fmla="*/ 957 w 957"/>
                <a:gd name="T7" fmla="*/ 1045 h 1146"/>
                <a:gd name="T8" fmla="*/ 637 w 957"/>
                <a:gd name="T9" fmla="*/ 1134 h 1146"/>
                <a:gd name="T10" fmla="*/ 19 w 957"/>
                <a:gd name="T11" fmla="*/ 516 h 1146"/>
                <a:gd name="T12" fmla="*/ 297 w 957"/>
                <a:gd name="T13" fmla="*/ 0 h 1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7" h="1146">
                  <a:moveTo>
                    <a:pt x="297" y="0"/>
                  </a:moveTo>
                  <a:cubicBezTo>
                    <a:pt x="119" y="108"/>
                    <a:pt x="0" y="304"/>
                    <a:pt x="0" y="528"/>
                  </a:cubicBezTo>
                  <a:cubicBezTo>
                    <a:pt x="0" y="870"/>
                    <a:pt x="276" y="1146"/>
                    <a:pt x="618" y="1146"/>
                  </a:cubicBezTo>
                  <a:cubicBezTo>
                    <a:pt x="743" y="1146"/>
                    <a:pt x="860" y="1109"/>
                    <a:pt x="957" y="1045"/>
                  </a:cubicBezTo>
                  <a:cubicBezTo>
                    <a:pt x="864" y="1102"/>
                    <a:pt x="754" y="1134"/>
                    <a:pt x="637" y="1134"/>
                  </a:cubicBezTo>
                  <a:cubicBezTo>
                    <a:pt x="295" y="1134"/>
                    <a:pt x="19" y="857"/>
                    <a:pt x="19" y="516"/>
                  </a:cubicBezTo>
                  <a:cubicBezTo>
                    <a:pt x="19" y="300"/>
                    <a:pt x="129" y="110"/>
                    <a:pt x="297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06370"/>
              <a:endParaRPr lang="es-SV" sz="1800" dirty="0">
                <a:solidFill>
                  <a:srgbClr val="000000"/>
                </a:solidFill>
              </a:endParaRPr>
            </a:p>
          </p:txBody>
        </p:sp>
      </p:grpSp>
      <p:sp>
        <p:nvSpPr>
          <p:cNvPr id="3" name="6 Marcador de posición de imagen"/>
          <p:cNvSpPr>
            <a:spLocks noGrp="1" noChangeAspect="1"/>
          </p:cNvSpPr>
          <p:nvPr>
            <p:ph type="pic" sz="quarter" idx="13"/>
          </p:nvPr>
        </p:nvSpPr>
        <p:spPr>
          <a:xfrm>
            <a:off x="976921" y="1992947"/>
            <a:ext cx="2407118" cy="2962457"/>
          </a:xfrm>
          <a:prstGeom prst="ellipse">
            <a:avLst/>
          </a:prstGeom>
          <a:solidFill>
            <a:srgbClr val="FFFFFF">
              <a:lumMod val="85000"/>
              <a:alpha val="50000"/>
            </a:srgbClr>
          </a:solidFill>
        </p:spPr>
        <p:txBody>
          <a:bodyPr/>
          <a:lstStyle/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1857838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14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8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animBg="1"/>
      <p:bldP spid="18" grpId="0" animBg="1"/>
      <p:bldP spid="21" grpId="0"/>
      <p:bldP spid="22" grpId="0"/>
      <p:bldP spid="3" grpId="0" animBg="1"/>
    </p:bld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6 Marcador de posición de imagen"/>
          <p:cNvSpPr>
            <a:spLocks noGrp="1" noChangeAspect="1"/>
          </p:cNvSpPr>
          <p:nvPr>
            <p:ph type="pic" sz="quarter" idx="13"/>
          </p:nvPr>
        </p:nvSpPr>
        <p:spPr>
          <a:xfrm>
            <a:off x="1022350" y="1629009"/>
            <a:ext cx="1569161" cy="1931176"/>
          </a:xfrm>
          <a:prstGeom prst="ellipse">
            <a:avLst/>
          </a:prstGeom>
          <a:solidFill>
            <a:srgbClr val="FFFFFF">
              <a:lumMod val="85000"/>
              <a:alpha val="50000"/>
            </a:srgbClr>
          </a:solidFill>
        </p:spPr>
        <p:txBody>
          <a:bodyPr/>
          <a:lstStyle/>
          <a:p>
            <a:endParaRPr lang="es-SV" dirty="0"/>
          </a:p>
        </p:txBody>
      </p:sp>
      <p:sp>
        <p:nvSpPr>
          <p:cNvPr id="15" name="12 Marcador de texto">
            <a:extLst>
              <a:ext uri="{FF2B5EF4-FFF2-40B4-BE49-F238E27FC236}">
                <a16:creationId xmlns:a16="http://schemas.microsoft.com/office/drawing/2014/main" id="{E2D9420C-3EA3-47D4-86AB-BF4F5B56CFE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0280" y="267847"/>
            <a:ext cx="9196679" cy="473313"/>
          </a:xfrm>
          <a:prstGeom prst="rect">
            <a:avLst/>
          </a:prstGeom>
        </p:spPr>
        <p:txBody>
          <a:bodyPr lIns="90757" tIns="45336" rIns="90757" bIns="45336" anchor="ctr"/>
          <a:lstStyle>
            <a:lvl1pPr marL="0" algn="l" defTabSz="906370" rtl="0" eaLnBrk="1" latinLnBrk="0" hangingPunct="1">
              <a:defRPr lang="en-US" sz="2399" b="0" kern="1200" noProof="0" dirty="0" smtClean="0">
                <a:solidFill>
                  <a:schemeClr val="tx2"/>
                </a:solidFill>
                <a:latin typeface="Oswald" panose="02000503000000000000" pitchFamily="2" charset="0"/>
                <a:ea typeface="Roboto Light" panose="02000000000000000000" pitchFamily="2" charset="0"/>
                <a:cs typeface="Oswald" panose="02000503000000000000" pitchFamily="2" charset="0"/>
              </a:defRPr>
            </a:lvl1pPr>
          </a:lstStyle>
          <a:p>
            <a:pPr lvl="0"/>
            <a:r>
              <a:rPr lang="en-US" noProof="0" dirty="0"/>
              <a:t>Your Title Goes Here</a:t>
            </a:r>
          </a:p>
        </p:txBody>
      </p:sp>
      <p:cxnSp>
        <p:nvCxnSpPr>
          <p:cNvPr id="16" name="18 Conector recto">
            <a:extLst>
              <a:ext uri="{FF2B5EF4-FFF2-40B4-BE49-F238E27FC236}">
                <a16:creationId xmlns:a16="http://schemas.microsoft.com/office/drawing/2014/main" id="{EC72CFCC-D6FC-49B5-B8E1-D175583FA09B}"/>
              </a:ext>
            </a:extLst>
          </p:cNvPr>
          <p:cNvCxnSpPr>
            <a:cxnSpLocks/>
          </p:cNvCxnSpPr>
          <p:nvPr userDrawn="1"/>
        </p:nvCxnSpPr>
        <p:spPr>
          <a:xfrm>
            <a:off x="290280" y="877167"/>
            <a:ext cx="9196679" cy="0"/>
          </a:xfrm>
          <a:prstGeom prst="line">
            <a:avLst/>
          </a:prstGeom>
          <a:ln w="19050">
            <a:solidFill>
              <a:srgbClr val="CBD0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20 Rectángulo">
            <a:extLst>
              <a:ext uri="{FF2B5EF4-FFF2-40B4-BE49-F238E27FC236}">
                <a16:creationId xmlns:a16="http://schemas.microsoft.com/office/drawing/2014/main" id="{94A5D09B-1756-4854-8FA7-F15384158F54}"/>
              </a:ext>
            </a:extLst>
          </p:cNvPr>
          <p:cNvSpPr/>
          <p:nvPr userDrawn="1"/>
        </p:nvSpPr>
        <p:spPr bwMode="auto">
          <a:xfrm>
            <a:off x="290280" y="860969"/>
            <a:ext cx="837107" cy="323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6370"/>
            <a:endParaRPr lang="es-SV" sz="1800" dirty="0">
              <a:solidFill>
                <a:srgbClr val="000000"/>
              </a:solidFill>
            </a:endParaRPr>
          </a:p>
        </p:txBody>
      </p:sp>
      <p:sp>
        <p:nvSpPr>
          <p:cNvPr id="18" name="7 Rectángulo">
            <a:extLst>
              <a:ext uri="{FF2B5EF4-FFF2-40B4-BE49-F238E27FC236}">
                <a16:creationId xmlns:a16="http://schemas.microsoft.com/office/drawing/2014/main" id="{8CE84D3F-4203-4EF6-80C9-14CE09BC07D0}"/>
              </a:ext>
            </a:extLst>
          </p:cNvPr>
          <p:cNvSpPr/>
          <p:nvPr userDrawn="1"/>
        </p:nvSpPr>
        <p:spPr bwMode="auto">
          <a:xfrm>
            <a:off x="290280" y="3"/>
            <a:ext cx="201890" cy="562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6370"/>
            <a:endParaRPr lang="es-SV" sz="1800" dirty="0">
              <a:solidFill>
                <a:srgbClr val="000000"/>
              </a:solidFill>
            </a:endParaRPr>
          </a:p>
        </p:txBody>
      </p:sp>
      <p:grpSp>
        <p:nvGrpSpPr>
          <p:cNvPr id="69" name="3 Grupo">
            <a:extLst>
              <a:ext uri="{FF2B5EF4-FFF2-40B4-BE49-F238E27FC236}">
                <a16:creationId xmlns:a16="http://schemas.microsoft.com/office/drawing/2014/main" id="{86882D74-F965-4E42-9EB1-3D4778D43809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872278" y="1554449"/>
            <a:ext cx="1783445" cy="2179974"/>
            <a:chOff x="17867834" y="3782985"/>
            <a:chExt cx="3141075" cy="3119718"/>
          </a:xfrm>
          <a:solidFill>
            <a:schemeClr val="accent1"/>
          </a:solidFill>
        </p:grpSpPr>
        <p:sp>
          <p:nvSpPr>
            <p:cNvPr id="70" name="Freeform 1299">
              <a:extLst>
                <a:ext uri="{FF2B5EF4-FFF2-40B4-BE49-F238E27FC236}">
                  <a16:creationId xmlns:a16="http://schemas.microsoft.com/office/drawing/2014/main" id="{BE58668C-C28B-4ED0-879C-CFC929FA1EA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964136" y="3812697"/>
              <a:ext cx="3044773" cy="3041853"/>
            </a:xfrm>
            <a:custGeom>
              <a:avLst/>
              <a:gdLst>
                <a:gd name="T0" fmla="*/ 628 w 1256"/>
                <a:gd name="T1" fmla="*/ 0 h 1255"/>
                <a:gd name="T2" fmla="*/ 0 w 1256"/>
                <a:gd name="T3" fmla="*/ 628 h 1255"/>
                <a:gd name="T4" fmla="*/ 628 w 1256"/>
                <a:gd name="T5" fmla="*/ 1255 h 1255"/>
                <a:gd name="T6" fmla="*/ 1256 w 1256"/>
                <a:gd name="T7" fmla="*/ 628 h 1255"/>
                <a:gd name="T8" fmla="*/ 628 w 1256"/>
                <a:gd name="T9" fmla="*/ 0 h 1255"/>
                <a:gd name="T10" fmla="*/ 644 w 1256"/>
                <a:gd name="T11" fmla="*/ 1174 h 1255"/>
                <a:gd name="T12" fmla="*/ 71 w 1256"/>
                <a:gd name="T13" fmla="*/ 600 h 1255"/>
                <a:gd name="T14" fmla="*/ 644 w 1256"/>
                <a:gd name="T15" fmla="*/ 27 h 1255"/>
                <a:gd name="T16" fmla="*/ 1218 w 1256"/>
                <a:gd name="T17" fmla="*/ 600 h 1255"/>
                <a:gd name="T18" fmla="*/ 644 w 1256"/>
                <a:gd name="T19" fmla="*/ 1174 h 1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56" h="1255">
                  <a:moveTo>
                    <a:pt x="628" y="0"/>
                  </a:moveTo>
                  <a:cubicBezTo>
                    <a:pt x="281" y="0"/>
                    <a:pt x="0" y="281"/>
                    <a:pt x="0" y="628"/>
                  </a:cubicBezTo>
                  <a:cubicBezTo>
                    <a:pt x="0" y="974"/>
                    <a:pt x="281" y="1255"/>
                    <a:pt x="628" y="1255"/>
                  </a:cubicBezTo>
                  <a:cubicBezTo>
                    <a:pt x="975" y="1255"/>
                    <a:pt x="1256" y="974"/>
                    <a:pt x="1256" y="628"/>
                  </a:cubicBezTo>
                  <a:cubicBezTo>
                    <a:pt x="1256" y="281"/>
                    <a:pt x="975" y="0"/>
                    <a:pt x="628" y="0"/>
                  </a:cubicBezTo>
                  <a:moveTo>
                    <a:pt x="644" y="1174"/>
                  </a:moveTo>
                  <a:cubicBezTo>
                    <a:pt x="328" y="1174"/>
                    <a:pt x="71" y="917"/>
                    <a:pt x="71" y="600"/>
                  </a:cubicBezTo>
                  <a:cubicBezTo>
                    <a:pt x="71" y="284"/>
                    <a:pt x="328" y="27"/>
                    <a:pt x="644" y="27"/>
                  </a:cubicBezTo>
                  <a:cubicBezTo>
                    <a:pt x="961" y="27"/>
                    <a:pt x="1218" y="284"/>
                    <a:pt x="1218" y="600"/>
                  </a:cubicBezTo>
                  <a:cubicBezTo>
                    <a:pt x="1218" y="917"/>
                    <a:pt x="961" y="1174"/>
                    <a:pt x="644" y="1174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06370"/>
              <a:endParaRPr lang="es-SV" sz="1800" dirty="0">
                <a:solidFill>
                  <a:srgbClr val="000000"/>
                </a:solidFill>
              </a:endParaRPr>
            </a:p>
          </p:txBody>
        </p:sp>
        <p:sp>
          <p:nvSpPr>
            <p:cNvPr id="71" name="Freeform 1300">
              <a:extLst>
                <a:ext uri="{FF2B5EF4-FFF2-40B4-BE49-F238E27FC236}">
                  <a16:creationId xmlns:a16="http://schemas.microsoft.com/office/drawing/2014/main" id="{C55D8194-2E42-4A07-BEB6-F5F2D0C5EAC6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68183" y="3782985"/>
              <a:ext cx="2540726" cy="3039804"/>
            </a:xfrm>
            <a:custGeom>
              <a:avLst/>
              <a:gdLst>
                <a:gd name="T0" fmla="*/ 371 w 1048"/>
                <a:gd name="T1" fmla="*/ 0 h 1254"/>
                <a:gd name="T2" fmla="*/ 0 w 1048"/>
                <a:gd name="T3" fmla="*/ 110 h 1254"/>
                <a:gd name="T4" fmla="*/ 352 w 1048"/>
                <a:gd name="T5" fmla="*/ 12 h 1254"/>
                <a:gd name="T6" fmla="*/ 1029 w 1048"/>
                <a:gd name="T7" fmla="*/ 688 h 1254"/>
                <a:gd name="T8" fmla="*/ 723 w 1048"/>
                <a:gd name="T9" fmla="*/ 1254 h 1254"/>
                <a:gd name="T10" fmla="*/ 1048 w 1048"/>
                <a:gd name="T11" fmla="*/ 676 h 1254"/>
                <a:gd name="T12" fmla="*/ 371 w 1048"/>
                <a:gd name="T13" fmla="*/ 0 h 1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48" h="1254">
                  <a:moveTo>
                    <a:pt x="371" y="0"/>
                  </a:moveTo>
                  <a:cubicBezTo>
                    <a:pt x="234" y="0"/>
                    <a:pt x="107" y="40"/>
                    <a:pt x="0" y="110"/>
                  </a:cubicBezTo>
                  <a:cubicBezTo>
                    <a:pt x="103" y="48"/>
                    <a:pt x="223" y="12"/>
                    <a:pt x="352" y="12"/>
                  </a:cubicBezTo>
                  <a:cubicBezTo>
                    <a:pt x="726" y="12"/>
                    <a:pt x="1029" y="315"/>
                    <a:pt x="1029" y="688"/>
                  </a:cubicBezTo>
                  <a:cubicBezTo>
                    <a:pt x="1029" y="925"/>
                    <a:pt x="907" y="1134"/>
                    <a:pt x="723" y="1254"/>
                  </a:cubicBezTo>
                  <a:cubicBezTo>
                    <a:pt x="918" y="1136"/>
                    <a:pt x="1048" y="921"/>
                    <a:pt x="1048" y="676"/>
                  </a:cubicBezTo>
                  <a:cubicBezTo>
                    <a:pt x="1048" y="303"/>
                    <a:pt x="745" y="0"/>
                    <a:pt x="371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06370"/>
              <a:endParaRPr lang="es-SV" sz="1800" dirty="0">
                <a:solidFill>
                  <a:srgbClr val="000000"/>
                </a:solidFill>
              </a:endParaRPr>
            </a:p>
          </p:txBody>
        </p:sp>
        <p:sp>
          <p:nvSpPr>
            <p:cNvPr id="72" name="Freeform 1302">
              <a:extLst>
                <a:ext uri="{FF2B5EF4-FFF2-40B4-BE49-F238E27FC236}">
                  <a16:creationId xmlns:a16="http://schemas.microsoft.com/office/drawing/2014/main" id="{261308C1-A193-406D-829C-EC465DD92EF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58163" y="6653741"/>
              <a:ext cx="135232" cy="138312"/>
            </a:xfrm>
            <a:custGeom>
              <a:avLst/>
              <a:gdLst>
                <a:gd name="T0" fmla="*/ 37 w 56"/>
                <a:gd name="T1" fmla="*/ 5 h 57"/>
                <a:gd name="T2" fmla="*/ 52 w 56"/>
                <a:gd name="T3" fmla="*/ 37 h 57"/>
                <a:gd name="T4" fmla="*/ 20 w 56"/>
                <a:gd name="T5" fmla="*/ 52 h 57"/>
                <a:gd name="T6" fmla="*/ 5 w 56"/>
                <a:gd name="T7" fmla="*/ 20 h 57"/>
                <a:gd name="T8" fmla="*/ 37 w 56"/>
                <a:gd name="T9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7">
                  <a:moveTo>
                    <a:pt x="37" y="5"/>
                  </a:moveTo>
                  <a:cubicBezTo>
                    <a:pt x="50" y="10"/>
                    <a:pt x="56" y="24"/>
                    <a:pt x="52" y="37"/>
                  </a:cubicBezTo>
                  <a:cubicBezTo>
                    <a:pt x="47" y="50"/>
                    <a:pt x="33" y="57"/>
                    <a:pt x="20" y="52"/>
                  </a:cubicBezTo>
                  <a:cubicBezTo>
                    <a:pt x="7" y="47"/>
                    <a:pt x="0" y="33"/>
                    <a:pt x="5" y="20"/>
                  </a:cubicBezTo>
                  <a:cubicBezTo>
                    <a:pt x="9" y="7"/>
                    <a:pt x="24" y="0"/>
                    <a:pt x="37" y="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06370"/>
              <a:endParaRPr lang="es-SV" sz="1800" dirty="0">
                <a:solidFill>
                  <a:srgbClr val="000000"/>
                </a:solidFill>
              </a:endParaRPr>
            </a:p>
          </p:txBody>
        </p:sp>
        <p:sp>
          <p:nvSpPr>
            <p:cNvPr id="73" name="Freeform 1303">
              <a:extLst>
                <a:ext uri="{FF2B5EF4-FFF2-40B4-BE49-F238E27FC236}">
                  <a16:creationId xmlns:a16="http://schemas.microsoft.com/office/drawing/2014/main" id="{54CC4131-5195-42DB-A78F-032DEC223C2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32151" y="6733655"/>
              <a:ext cx="87082" cy="85036"/>
            </a:xfrm>
            <a:custGeom>
              <a:avLst/>
              <a:gdLst>
                <a:gd name="T0" fmla="*/ 23 w 36"/>
                <a:gd name="T1" fmla="*/ 3 h 35"/>
                <a:gd name="T2" fmla="*/ 33 w 36"/>
                <a:gd name="T3" fmla="*/ 23 h 35"/>
                <a:gd name="T4" fmla="*/ 13 w 36"/>
                <a:gd name="T5" fmla="*/ 32 h 35"/>
                <a:gd name="T6" fmla="*/ 3 w 36"/>
                <a:gd name="T7" fmla="*/ 12 h 35"/>
                <a:gd name="T8" fmla="*/ 23 w 36"/>
                <a:gd name="T9" fmla="*/ 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5">
                  <a:moveTo>
                    <a:pt x="23" y="3"/>
                  </a:moveTo>
                  <a:cubicBezTo>
                    <a:pt x="31" y="6"/>
                    <a:pt x="36" y="15"/>
                    <a:pt x="33" y="23"/>
                  </a:cubicBezTo>
                  <a:cubicBezTo>
                    <a:pt x="30" y="31"/>
                    <a:pt x="21" y="35"/>
                    <a:pt x="13" y="32"/>
                  </a:cubicBezTo>
                  <a:cubicBezTo>
                    <a:pt x="5" y="29"/>
                    <a:pt x="0" y="20"/>
                    <a:pt x="3" y="12"/>
                  </a:cubicBezTo>
                  <a:cubicBezTo>
                    <a:pt x="6" y="4"/>
                    <a:pt x="15" y="0"/>
                    <a:pt x="23" y="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06370"/>
              <a:endParaRPr lang="es-SV" sz="1800" dirty="0">
                <a:solidFill>
                  <a:srgbClr val="000000"/>
                </a:solidFill>
              </a:endParaRPr>
            </a:p>
          </p:txBody>
        </p:sp>
        <p:sp>
          <p:nvSpPr>
            <p:cNvPr id="74" name="Oval 1304">
              <a:extLst>
                <a:ext uri="{FF2B5EF4-FFF2-40B4-BE49-F238E27FC236}">
                  <a16:creationId xmlns:a16="http://schemas.microsoft.com/office/drawing/2014/main" id="{F0B13F6F-756C-42BA-A5BD-B6AFC916CB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851138" y="4416150"/>
              <a:ext cx="157771" cy="156754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06370"/>
              <a:endParaRPr lang="es-SV" sz="1800" dirty="0">
                <a:solidFill>
                  <a:srgbClr val="000000"/>
                </a:solidFill>
              </a:endParaRPr>
            </a:p>
          </p:txBody>
        </p:sp>
        <p:sp>
          <p:nvSpPr>
            <p:cNvPr id="75" name="Oval 1305">
              <a:extLst>
                <a:ext uri="{FF2B5EF4-FFF2-40B4-BE49-F238E27FC236}">
                  <a16:creationId xmlns:a16="http://schemas.microsoft.com/office/drawing/2014/main" id="{70802A7A-9F42-45FB-9129-C89B127DF3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749714" y="4285009"/>
              <a:ext cx="97327" cy="99380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06370"/>
              <a:endParaRPr lang="es-SV" sz="1800" dirty="0">
                <a:solidFill>
                  <a:srgbClr val="000000"/>
                </a:solidFill>
              </a:endParaRPr>
            </a:p>
          </p:txBody>
        </p:sp>
        <p:sp>
          <p:nvSpPr>
            <p:cNvPr id="76" name="Oval 1306">
              <a:extLst>
                <a:ext uri="{FF2B5EF4-FFF2-40B4-BE49-F238E27FC236}">
                  <a16:creationId xmlns:a16="http://schemas.microsoft.com/office/drawing/2014/main" id="{AE30F75A-5DFA-44E0-BF2C-9CD57D06DB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34622" y="6803323"/>
              <a:ext cx="99375" cy="99380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06370"/>
              <a:endParaRPr lang="es-SV" sz="1800" dirty="0">
                <a:solidFill>
                  <a:srgbClr val="000000"/>
                </a:solidFill>
              </a:endParaRPr>
            </a:p>
          </p:txBody>
        </p:sp>
        <p:sp>
          <p:nvSpPr>
            <p:cNvPr id="77" name="Oval 1308">
              <a:extLst>
                <a:ext uri="{FF2B5EF4-FFF2-40B4-BE49-F238E27FC236}">
                  <a16:creationId xmlns:a16="http://schemas.microsoft.com/office/drawing/2014/main" id="{ABC35B66-F184-4820-85C7-893DC09502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12033" y="3969451"/>
              <a:ext cx="269440" cy="269453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06370"/>
              <a:endParaRPr lang="es-SV" sz="1800" dirty="0">
                <a:solidFill>
                  <a:srgbClr val="000000"/>
                </a:solidFill>
              </a:endParaRPr>
            </a:p>
          </p:txBody>
        </p:sp>
        <p:sp>
          <p:nvSpPr>
            <p:cNvPr id="78" name="Freeform 1319">
              <a:extLst>
                <a:ext uri="{FF2B5EF4-FFF2-40B4-BE49-F238E27FC236}">
                  <a16:creationId xmlns:a16="http://schemas.microsoft.com/office/drawing/2014/main" id="{B15823B4-4F15-4278-A6A1-CA9C0AC9B4D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02188" y="6478545"/>
              <a:ext cx="0" cy="7171"/>
            </a:xfrm>
            <a:custGeom>
              <a:avLst/>
              <a:gdLst>
                <a:gd name="T0" fmla="*/ 0 h 3"/>
                <a:gd name="T1" fmla="*/ 0 h 3"/>
                <a:gd name="T2" fmla="*/ 3 h 3"/>
                <a:gd name="T3" fmla="*/ 3 h 3"/>
                <a:gd name="T4" fmla="*/ 0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06370"/>
              <a:endParaRPr lang="es-SV" sz="1800" dirty="0">
                <a:solidFill>
                  <a:srgbClr val="000000"/>
                </a:solidFill>
              </a:endParaRPr>
            </a:p>
          </p:txBody>
        </p:sp>
        <p:sp>
          <p:nvSpPr>
            <p:cNvPr id="79" name="Freeform 1301">
              <a:extLst>
                <a:ext uri="{FF2B5EF4-FFF2-40B4-BE49-F238E27FC236}">
                  <a16:creationId xmlns:a16="http://schemas.microsoft.com/office/drawing/2014/main" id="{3512FDCC-B757-4ED5-87FB-74ABE095413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67834" y="4100592"/>
              <a:ext cx="2319437" cy="2778547"/>
            </a:xfrm>
            <a:custGeom>
              <a:avLst/>
              <a:gdLst>
                <a:gd name="T0" fmla="*/ 297 w 957"/>
                <a:gd name="T1" fmla="*/ 0 h 1146"/>
                <a:gd name="T2" fmla="*/ 0 w 957"/>
                <a:gd name="T3" fmla="*/ 528 h 1146"/>
                <a:gd name="T4" fmla="*/ 618 w 957"/>
                <a:gd name="T5" fmla="*/ 1146 h 1146"/>
                <a:gd name="T6" fmla="*/ 957 w 957"/>
                <a:gd name="T7" fmla="*/ 1045 h 1146"/>
                <a:gd name="T8" fmla="*/ 637 w 957"/>
                <a:gd name="T9" fmla="*/ 1134 h 1146"/>
                <a:gd name="T10" fmla="*/ 19 w 957"/>
                <a:gd name="T11" fmla="*/ 516 h 1146"/>
                <a:gd name="T12" fmla="*/ 297 w 957"/>
                <a:gd name="T13" fmla="*/ 0 h 1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7" h="1146">
                  <a:moveTo>
                    <a:pt x="297" y="0"/>
                  </a:moveTo>
                  <a:cubicBezTo>
                    <a:pt x="119" y="108"/>
                    <a:pt x="0" y="304"/>
                    <a:pt x="0" y="528"/>
                  </a:cubicBezTo>
                  <a:cubicBezTo>
                    <a:pt x="0" y="870"/>
                    <a:pt x="276" y="1146"/>
                    <a:pt x="618" y="1146"/>
                  </a:cubicBezTo>
                  <a:cubicBezTo>
                    <a:pt x="743" y="1146"/>
                    <a:pt x="860" y="1109"/>
                    <a:pt x="957" y="1045"/>
                  </a:cubicBezTo>
                  <a:cubicBezTo>
                    <a:pt x="864" y="1102"/>
                    <a:pt x="754" y="1134"/>
                    <a:pt x="637" y="1134"/>
                  </a:cubicBezTo>
                  <a:cubicBezTo>
                    <a:pt x="295" y="1134"/>
                    <a:pt x="19" y="857"/>
                    <a:pt x="19" y="516"/>
                  </a:cubicBezTo>
                  <a:cubicBezTo>
                    <a:pt x="19" y="300"/>
                    <a:pt x="129" y="110"/>
                    <a:pt x="297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06370"/>
              <a:endParaRPr lang="es-SV" sz="1800" dirty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56065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5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8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animBg="1"/>
      <p:bldP spid="18" grpId="0" animBg="1"/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6 Marcador de posición de imagen"/>
          <p:cNvSpPr>
            <a:spLocks noGrp="1" noChangeAspect="1"/>
          </p:cNvSpPr>
          <p:nvPr>
            <p:ph type="pic" sz="quarter" idx="13"/>
          </p:nvPr>
        </p:nvSpPr>
        <p:spPr>
          <a:xfrm>
            <a:off x="0" y="2027816"/>
            <a:ext cx="1651055" cy="2031965"/>
          </a:xfrm>
          <a:prstGeom prst="rect">
            <a:avLst/>
          </a:prstGeom>
          <a:solidFill>
            <a:srgbClr val="FFFFFF">
              <a:lumMod val="85000"/>
              <a:alpha val="50000"/>
            </a:srgbClr>
          </a:solidFill>
        </p:spPr>
        <p:txBody>
          <a:bodyPr/>
          <a:lstStyle/>
          <a:p>
            <a:endParaRPr lang="es-SV" dirty="0"/>
          </a:p>
        </p:txBody>
      </p:sp>
      <p:sp>
        <p:nvSpPr>
          <p:cNvPr id="15" name="12 Marcador de texto">
            <a:extLst>
              <a:ext uri="{FF2B5EF4-FFF2-40B4-BE49-F238E27FC236}">
                <a16:creationId xmlns:a16="http://schemas.microsoft.com/office/drawing/2014/main" id="{E2D9420C-3EA3-47D4-86AB-BF4F5B56CFE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0280" y="267847"/>
            <a:ext cx="9196679" cy="473313"/>
          </a:xfrm>
          <a:prstGeom prst="rect">
            <a:avLst/>
          </a:prstGeom>
        </p:spPr>
        <p:txBody>
          <a:bodyPr lIns="90757" tIns="45336" rIns="90757" bIns="45336" anchor="ctr"/>
          <a:lstStyle>
            <a:lvl1pPr marL="0" algn="l" defTabSz="906370" rtl="0" eaLnBrk="1" latinLnBrk="0" hangingPunct="1">
              <a:defRPr lang="en-US" sz="2399" b="0" kern="1200" noProof="0" dirty="0" smtClean="0">
                <a:solidFill>
                  <a:schemeClr val="tx2"/>
                </a:solidFill>
                <a:latin typeface="Oswald" panose="02000503000000000000" pitchFamily="2" charset="0"/>
                <a:ea typeface="Roboto Light" panose="02000000000000000000" pitchFamily="2" charset="0"/>
                <a:cs typeface="Oswald" panose="02000503000000000000" pitchFamily="2" charset="0"/>
              </a:defRPr>
            </a:lvl1pPr>
          </a:lstStyle>
          <a:p>
            <a:pPr lvl="0"/>
            <a:r>
              <a:rPr lang="en-US" noProof="0" dirty="0"/>
              <a:t>Your Title Goes Here</a:t>
            </a:r>
          </a:p>
        </p:txBody>
      </p:sp>
      <p:cxnSp>
        <p:nvCxnSpPr>
          <p:cNvPr id="16" name="18 Conector recto">
            <a:extLst>
              <a:ext uri="{FF2B5EF4-FFF2-40B4-BE49-F238E27FC236}">
                <a16:creationId xmlns:a16="http://schemas.microsoft.com/office/drawing/2014/main" id="{EC72CFCC-D6FC-49B5-B8E1-D175583FA09B}"/>
              </a:ext>
            </a:extLst>
          </p:cNvPr>
          <p:cNvCxnSpPr>
            <a:cxnSpLocks/>
          </p:cNvCxnSpPr>
          <p:nvPr userDrawn="1"/>
        </p:nvCxnSpPr>
        <p:spPr>
          <a:xfrm>
            <a:off x="290280" y="877167"/>
            <a:ext cx="9196679" cy="0"/>
          </a:xfrm>
          <a:prstGeom prst="line">
            <a:avLst/>
          </a:prstGeom>
          <a:ln w="19050">
            <a:solidFill>
              <a:srgbClr val="CBD0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20 Rectángulo">
            <a:extLst>
              <a:ext uri="{FF2B5EF4-FFF2-40B4-BE49-F238E27FC236}">
                <a16:creationId xmlns:a16="http://schemas.microsoft.com/office/drawing/2014/main" id="{94A5D09B-1756-4854-8FA7-F15384158F54}"/>
              </a:ext>
            </a:extLst>
          </p:cNvPr>
          <p:cNvSpPr/>
          <p:nvPr userDrawn="1"/>
        </p:nvSpPr>
        <p:spPr bwMode="auto">
          <a:xfrm>
            <a:off x="290280" y="860969"/>
            <a:ext cx="837107" cy="323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6370"/>
            <a:endParaRPr lang="es-SV" sz="1800" dirty="0">
              <a:solidFill>
                <a:srgbClr val="000000"/>
              </a:solidFill>
            </a:endParaRPr>
          </a:p>
        </p:txBody>
      </p:sp>
      <p:sp>
        <p:nvSpPr>
          <p:cNvPr id="18" name="7 Rectángulo">
            <a:extLst>
              <a:ext uri="{FF2B5EF4-FFF2-40B4-BE49-F238E27FC236}">
                <a16:creationId xmlns:a16="http://schemas.microsoft.com/office/drawing/2014/main" id="{8CE84D3F-4203-4EF6-80C9-14CE09BC07D0}"/>
              </a:ext>
            </a:extLst>
          </p:cNvPr>
          <p:cNvSpPr/>
          <p:nvPr userDrawn="1"/>
        </p:nvSpPr>
        <p:spPr bwMode="auto">
          <a:xfrm>
            <a:off x="290280" y="3"/>
            <a:ext cx="201890" cy="562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6370"/>
            <a:endParaRPr lang="es-SV" sz="1800" dirty="0">
              <a:solidFill>
                <a:srgbClr val="000000"/>
              </a:solidFill>
            </a:endParaRPr>
          </a:p>
        </p:txBody>
      </p:sp>
      <p:sp>
        <p:nvSpPr>
          <p:cNvPr id="19" name="11 Rectángulo">
            <a:extLst>
              <a:ext uri="{FF2B5EF4-FFF2-40B4-BE49-F238E27FC236}">
                <a16:creationId xmlns:a16="http://schemas.microsoft.com/office/drawing/2014/main" id="{EE092C25-F320-46D9-90C2-4D977AF7CE48}"/>
              </a:ext>
            </a:extLst>
          </p:cNvPr>
          <p:cNvSpPr/>
          <p:nvPr userDrawn="1"/>
        </p:nvSpPr>
        <p:spPr bwMode="auto">
          <a:xfrm>
            <a:off x="0" y="6628635"/>
            <a:ext cx="9906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6370"/>
            <a:endParaRPr lang="es-SV" sz="1800" dirty="0">
              <a:solidFill>
                <a:srgbClr val="000000"/>
              </a:solidFill>
            </a:endParaRPr>
          </a:p>
        </p:txBody>
      </p:sp>
      <p:sp>
        <p:nvSpPr>
          <p:cNvPr id="20" name="12 Rectángulo">
            <a:extLst>
              <a:ext uri="{FF2B5EF4-FFF2-40B4-BE49-F238E27FC236}">
                <a16:creationId xmlns:a16="http://schemas.microsoft.com/office/drawing/2014/main" id="{DAB854D3-AD40-40B4-BDF6-6BD1F19044DB}"/>
              </a:ext>
            </a:extLst>
          </p:cNvPr>
          <p:cNvSpPr/>
          <p:nvPr userDrawn="1"/>
        </p:nvSpPr>
        <p:spPr bwMode="auto">
          <a:xfrm>
            <a:off x="9066472" y="6607204"/>
            <a:ext cx="420488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6370"/>
            <a:endParaRPr lang="es-SV" sz="1800" dirty="0">
              <a:solidFill>
                <a:srgbClr val="000000"/>
              </a:solidFill>
            </a:endParaRPr>
          </a:p>
        </p:txBody>
      </p:sp>
      <p:sp>
        <p:nvSpPr>
          <p:cNvPr id="21" name="5 Marcador de número de diapositiva">
            <a:extLst>
              <a:ext uri="{FF2B5EF4-FFF2-40B4-BE49-F238E27FC236}">
                <a16:creationId xmlns:a16="http://schemas.microsoft.com/office/drawing/2014/main" id="{A24C4D40-6A93-4B93-AE31-CB800FD9B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84799" y="6631386"/>
            <a:ext cx="383833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75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67935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67935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22" name="Rectángulo 5">
            <a:extLst>
              <a:ext uri="{FF2B5EF4-FFF2-40B4-BE49-F238E27FC236}">
                <a16:creationId xmlns:a16="http://schemas.microsoft.com/office/drawing/2014/main" id="{76C45562-3DA2-487A-9E25-B7DE73487FD5}"/>
              </a:ext>
            </a:extLst>
          </p:cNvPr>
          <p:cNvSpPr/>
          <p:nvPr userDrawn="1"/>
        </p:nvSpPr>
        <p:spPr>
          <a:xfrm>
            <a:off x="4179950" y="6613158"/>
            <a:ext cx="1546102" cy="2192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06370"/>
            <a:r>
              <a:rPr lang="en-US" sz="825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825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29" name="6 Marcador de posición de imagen">
            <a:extLst>
              <a:ext uri="{FF2B5EF4-FFF2-40B4-BE49-F238E27FC236}">
                <a16:creationId xmlns:a16="http://schemas.microsoft.com/office/drawing/2014/main" id="{BAD89018-DA4E-4DF5-A28D-C02D16692418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3301979" y="2027816"/>
            <a:ext cx="1651055" cy="2031965"/>
          </a:xfrm>
          <a:prstGeom prst="rect">
            <a:avLst/>
          </a:prstGeom>
          <a:solidFill>
            <a:srgbClr val="FFFFFF">
              <a:lumMod val="85000"/>
              <a:alpha val="50000"/>
            </a:srgbClr>
          </a:solidFill>
        </p:spPr>
        <p:txBody>
          <a:bodyPr/>
          <a:lstStyle/>
          <a:p>
            <a:endParaRPr lang="es-SV" dirty="0"/>
          </a:p>
        </p:txBody>
      </p:sp>
      <p:sp>
        <p:nvSpPr>
          <p:cNvPr id="31" name="6 Marcador de posición de imagen">
            <a:extLst>
              <a:ext uri="{FF2B5EF4-FFF2-40B4-BE49-F238E27FC236}">
                <a16:creationId xmlns:a16="http://schemas.microsoft.com/office/drawing/2014/main" id="{6A269B66-A4DC-48EE-B2CE-AC58C4680662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6603957" y="2027816"/>
            <a:ext cx="1651055" cy="2031965"/>
          </a:xfrm>
          <a:prstGeom prst="rect">
            <a:avLst/>
          </a:prstGeom>
          <a:solidFill>
            <a:srgbClr val="FFFFFF">
              <a:lumMod val="85000"/>
              <a:alpha val="50000"/>
            </a:srgbClr>
          </a:solidFill>
        </p:spPr>
        <p:txBody>
          <a:bodyPr/>
          <a:lstStyle/>
          <a:p>
            <a:endParaRPr lang="es-SV" dirty="0"/>
          </a:p>
        </p:txBody>
      </p:sp>
      <p:sp>
        <p:nvSpPr>
          <p:cNvPr id="33" name="6 Marcador de posición de imagen">
            <a:extLst>
              <a:ext uri="{FF2B5EF4-FFF2-40B4-BE49-F238E27FC236}">
                <a16:creationId xmlns:a16="http://schemas.microsoft.com/office/drawing/2014/main" id="{BCF6AB14-28CE-4BAF-80AF-854611B6B460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1650990" y="4059780"/>
            <a:ext cx="1651055" cy="2031965"/>
          </a:xfrm>
          <a:prstGeom prst="rect">
            <a:avLst/>
          </a:prstGeom>
          <a:solidFill>
            <a:srgbClr val="FFFFFF">
              <a:lumMod val="85000"/>
              <a:alpha val="50000"/>
            </a:srgbClr>
          </a:solidFill>
        </p:spPr>
        <p:txBody>
          <a:bodyPr/>
          <a:lstStyle/>
          <a:p>
            <a:endParaRPr lang="es-SV" dirty="0"/>
          </a:p>
        </p:txBody>
      </p:sp>
      <p:sp>
        <p:nvSpPr>
          <p:cNvPr id="34" name="6 Marcador de posición de imagen">
            <a:extLst>
              <a:ext uri="{FF2B5EF4-FFF2-40B4-BE49-F238E27FC236}">
                <a16:creationId xmlns:a16="http://schemas.microsoft.com/office/drawing/2014/main" id="{68977AD9-6F5D-40F8-8DAC-E3ACD6DBEC78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952967" y="4059780"/>
            <a:ext cx="1651055" cy="2031965"/>
          </a:xfrm>
          <a:prstGeom prst="rect">
            <a:avLst/>
          </a:prstGeom>
          <a:solidFill>
            <a:srgbClr val="FFFFFF">
              <a:lumMod val="85000"/>
              <a:alpha val="50000"/>
            </a:srgbClr>
          </a:solidFill>
        </p:spPr>
        <p:txBody>
          <a:bodyPr/>
          <a:lstStyle/>
          <a:p>
            <a:endParaRPr lang="es-SV" dirty="0"/>
          </a:p>
        </p:txBody>
      </p:sp>
      <p:sp>
        <p:nvSpPr>
          <p:cNvPr id="35" name="6 Marcador de posición de imagen">
            <a:extLst>
              <a:ext uri="{FF2B5EF4-FFF2-40B4-BE49-F238E27FC236}">
                <a16:creationId xmlns:a16="http://schemas.microsoft.com/office/drawing/2014/main" id="{682782C2-D0EE-4E9F-A3AA-627101EDE0E1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8254945" y="4059780"/>
            <a:ext cx="1651055" cy="2031965"/>
          </a:xfrm>
          <a:prstGeom prst="rect">
            <a:avLst/>
          </a:prstGeom>
          <a:solidFill>
            <a:srgbClr val="FFFFFF">
              <a:lumMod val="85000"/>
              <a:alpha val="50000"/>
            </a:srgbClr>
          </a:solidFill>
        </p:spPr>
        <p:txBody>
          <a:bodyPr/>
          <a:lstStyle/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837861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5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8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animBg="1"/>
      <p:bldP spid="18" grpId="0" animBg="1"/>
      <p:bldP spid="21" grpId="0"/>
      <p:bldP spid="22" grpId="0"/>
      <p:bldP spid="29" grpId="0" animBg="1"/>
      <p:bldP spid="31" grpId="0" animBg="1"/>
      <p:bldP spid="33" grpId="0" animBg="1"/>
      <p:bldP spid="34" grpId="0" animBg="1"/>
      <p:bldP spid="35" grpId="0" animBg="1"/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2" y="0"/>
            <a:ext cx="4857020" cy="6858000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3224546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posición de imagen 5">
            <a:extLst>
              <a:ext uri="{FF2B5EF4-FFF2-40B4-BE49-F238E27FC236}">
                <a16:creationId xmlns:a16="http://schemas.microsoft.com/office/drawing/2014/main" id="{D0D15DC7-5267-4290-AD19-AFB181BF36FE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5684285" y="1"/>
            <a:ext cx="4221716" cy="6858000"/>
          </a:xfrm>
          <a:custGeom>
            <a:avLst/>
            <a:gdLst>
              <a:gd name="connsiteX0" fmla="*/ 3506431 w 10392593"/>
              <a:gd name="connsiteY0" fmla="*/ 0 h 13717587"/>
              <a:gd name="connsiteX1" fmla="*/ 10392593 w 10392593"/>
              <a:gd name="connsiteY1" fmla="*/ 0 h 13717587"/>
              <a:gd name="connsiteX2" fmla="*/ 10392593 w 10392593"/>
              <a:gd name="connsiteY2" fmla="*/ 13717587 h 13717587"/>
              <a:gd name="connsiteX3" fmla="*/ 3506433 w 10392593"/>
              <a:gd name="connsiteY3" fmla="*/ 13717587 h 13717587"/>
              <a:gd name="connsiteX4" fmla="*/ 3400245 w 10392593"/>
              <a:gd name="connsiteY4" fmla="*/ 13642076 h 13717587"/>
              <a:gd name="connsiteX5" fmla="*/ 0 w 10392593"/>
              <a:gd name="connsiteY5" fmla="*/ 6858794 h 13717587"/>
              <a:gd name="connsiteX6" fmla="*/ 3400245 w 10392593"/>
              <a:gd name="connsiteY6" fmla="*/ 75511 h 13717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392593" h="13717587">
                <a:moveTo>
                  <a:pt x="3506431" y="0"/>
                </a:moveTo>
                <a:lnTo>
                  <a:pt x="10392593" y="0"/>
                </a:lnTo>
                <a:lnTo>
                  <a:pt x="10392593" y="13717587"/>
                </a:lnTo>
                <a:lnTo>
                  <a:pt x="3506433" y="13717587"/>
                </a:lnTo>
                <a:lnTo>
                  <a:pt x="3400245" y="13642076"/>
                </a:lnTo>
                <a:cubicBezTo>
                  <a:pt x="1336087" y="12098385"/>
                  <a:pt x="0" y="9634619"/>
                  <a:pt x="0" y="6858794"/>
                </a:cubicBezTo>
                <a:cubicBezTo>
                  <a:pt x="0" y="4082968"/>
                  <a:pt x="1336089" y="1619202"/>
                  <a:pt x="3400245" y="75511"/>
                </a:cubicBez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3003050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882075" cy="6858000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2104294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6 Marcador de posición de imagen"/>
          <p:cNvSpPr>
            <a:spLocks noGrp="1" noChangeAspect="1"/>
          </p:cNvSpPr>
          <p:nvPr>
            <p:ph type="pic" sz="quarter" idx="13"/>
          </p:nvPr>
        </p:nvSpPr>
        <p:spPr>
          <a:xfrm>
            <a:off x="1022350" y="2526904"/>
            <a:ext cx="1569161" cy="1931176"/>
          </a:xfrm>
          <a:prstGeom prst="ellipse">
            <a:avLst/>
          </a:prstGeom>
          <a:solidFill>
            <a:srgbClr val="FFFFFF">
              <a:lumMod val="85000"/>
              <a:alpha val="50000"/>
            </a:srgbClr>
          </a:solidFill>
        </p:spPr>
        <p:txBody>
          <a:bodyPr/>
          <a:lstStyle/>
          <a:p>
            <a:endParaRPr lang="es-SV" dirty="0"/>
          </a:p>
        </p:txBody>
      </p:sp>
      <p:sp>
        <p:nvSpPr>
          <p:cNvPr id="15" name="12 Marcador de texto">
            <a:extLst>
              <a:ext uri="{FF2B5EF4-FFF2-40B4-BE49-F238E27FC236}">
                <a16:creationId xmlns:a16="http://schemas.microsoft.com/office/drawing/2014/main" id="{E2D9420C-3EA3-47D4-86AB-BF4F5B56CFE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0280" y="267847"/>
            <a:ext cx="9196679" cy="473313"/>
          </a:xfrm>
          <a:prstGeom prst="rect">
            <a:avLst/>
          </a:prstGeom>
        </p:spPr>
        <p:txBody>
          <a:bodyPr lIns="90757" tIns="45336" rIns="90757" bIns="45336" anchor="ctr"/>
          <a:lstStyle>
            <a:lvl1pPr marL="0" algn="l" defTabSz="906370" rtl="0" eaLnBrk="1" latinLnBrk="0" hangingPunct="1">
              <a:defRPr lang="en-US" sz="2399" b="0" kern="1200" noProof="0" dirty="0" smtClean="0">
                <a:solidFill>
                  <a:schemeClr val="tx2"/>
                </a:solidFill>
                <a:latin typeface="Oswald" panose="02000503000000000000" pitchFamily="2" charset="0"/>
                <a:ea typeface="Roboto Light" panose="02000000000000000000" pitchFamily="2" charset="0"/>
                <a:cs typeface="Oswald" panose="02000503000000000000" pitchFamily="2" charset="0"/>
              </a:defRPr>
            </a:lvl1pPr>
          </a:lstStyle>
          <a:p>
            <a:pPr lvl="0"/>
            <a:r>
              <a:rPr lang="en-US" noProof="0" dirty="0"/>
              <a:t>Your Title Goes Here</a:t>
            </a:r>
          </a:p>
        </p:txBody>
      </p:sp>
      <p:cxnSp>
        <p:nvCxnSpPr>
          <p:cNvPr id="16" name="18 Conector recto">
            <a:extLst>
              <a:ext uri="{FF2B5EF4-FFF2-40B4-BE49-F238E27FC236}">
                <a16:creationId xmlns:a16="http://schemas.microsoft.com/office/drawing/2014/main" id="{EC72CFCC-D6FC-49B5-B8E1-D175583FA09B}"/>
              </a:ext>
            </a:extLst>
          </p:cNvPr>
          <p:cNvCxnSpPr>
            <a:cxnSpLocks/>
          </p:cNvCxnSpPr>
          <p:nvPr userDrawn="1"/>
        </p:nvCxnSpPr>
        <p:spPr>
          <a:xfrm>
            <a:off x="290280" y="877167"/>
            <a:ext cx="9196679" cy="0"/>
          </a:xfrm>
          <a:prstGeom prst="line">
            <a:avLst/>
          </a:prstGeom>
          <a:ln w="19050">
            <a:solidFill>
              <a:srgbClr val="CBD0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20 Rectángulo">
            <a:extLst>
              <a:ext uri="{FF2B5EF4-FFF2-40B4-BE49-F238E27FC236}">
                <a16:creationId xmlns:a16="http://schemas.microsoft.com/office/drawing/2014/main" id="{94A5D09B-1756-4854-8FA7-F15384158F54}"/>
              </a:ext>
            </a:extLst>
          </p:cNvPr>
          <p:cNvSpPr/>
          <p:nvPr userDrawn="1"/>
        </p:nvSpPr>
        <p:spPr bwMode="auto">
          <a:xfrm>
            <a:off x="290280" y="860969"/>
            <a:ext cx="837107" cy="323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6370"/>
            <a:endParaRPr lang="es-SV" sz="1800" dirty="0">
              <a:solidFill>
                <a:srgbClr val="000000"/>
              </a:solidFill>
            </a:endParaRPr>
          </a:p>
        </p:txBody>
      </p:sp>
      <p:sp>
        <p:nvSpPr>
          <p:cNvPr id="18" name="7 Rectángulo">
            <a:extLst>
              <a:ext uri="{FF2B5EF4-FFF2-40B4-BE49-F238E27FC236}">
                <a16:creationId xmlns:a16="http://schemas.microsoft.com/office/drawing/2014/main" id="{8CE84D3F-4203-4EF6-80C9-14CE09BC07D0}"/>
              </a:ext>
            </a:extLst>
          </p:cNvPr>
          <p:cNvSpPr/>
          <p:nvPr userDrawn="1"/>
        </p:nvSpPr>
        <p:spPr bwMode="auto">
          <a:xfrm>
            <a:off x="290280" y="3"/>
            <a:ext cx="201890" cy="562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6370"/>
            <a:endParaRPr lang="es-SV" sz="1800" dirty="0">
              <a:solidFill>
                <a:srgbClr val="000000"/>
              </a:solidFill>
            </a:endParaRPr>
          </a:p>
        </p:txBody>
      </p:sp>
      <p:sp>
        <p:nvSpPr>
          <p:cNvPr id="19" name="11 Rectángulo">
            <a:extLst>
              <a:ext uri="{FF2B5EF4-FFF2-40B4-BE49-F238E27FC236}">
                <a16:creationId xmlns:a16="http://schemas.microsoft.com/office/drawing/2014/main" id="{EE092C25-F320-46D9-90C2-4D977AF7CE48}"/>
              </a:ext>
            </a:extLst>
          </p:cNvPr>
          <p:cNvSpPr/>
          <p:nvPr userDrawn="1"/>
        </p:nvSpPr>
        <p:spPr bwMode="auto">
          <a:xfrm>
            <a:off x="0" y="6628635"/>
            <a:ext cx="9906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6370"/>
            <a:endParaRPr lang="es-SV" sz="1800" dirty="0">
              <a:solidFill>
                <a:srgbClr val="000000"/>
              </a:solidFill>
            </a:endParaRPr>
          </a:p>
        </p:txBody>
      </p:sp>
      <p:sp>
        <p:nvSpPr>
          <p:cNvPr id="20" name="12 Rectángulo">
            <a:extLst>
              <a:ext uri="{FF2B5EF4-FFF2-40B4-BE49-F238E27FC236}">
                <a16:creationId xmlns:a16="http://schemas.microsoft.com/office/drawing/2014/main" id="{DAB854D3-AD40-40B4-BDF6-6BD1F19044DB}"/>
              </a:ext>
            </a:extLst>
          </p:cNvPr>
          <p:cNvSpPr/>
          <p:nvPr userDrawn="1"/>
        </p:nvSpPr>
        <p:spPr bwMode="auto">
          <a:xfrm>
            <a:off x="9066472" y="6607204"/>
            <a:ext cx="420488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6370"/>
            <a:endParaRPr lang="es-SV" sz="1800" dirty="0">
              <a:solidFill>
                <a:srgbClr val="000000"/>
              </a:solidFill>
            </a:endParaRPr>
          </a:p>
        </p:txBody>
      </p:sp>
      <p:sp>
        <p:nvSpPr>
          <p:cNvPr id="21" name="5 Marcador de número de diapositiva">
            <a:extLst>
              <a:ext uri="{FF2B5EF4-FFF2-40B4-BE49-F238E27FC236}">
                <a16:creationId xmlns:a16="http://schemas.microsoft.com/office/drawing/2014/main" id="{A24C4D40-6A93-4B93-AE31-CB800FD9B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84799" y="6631386"/>
            <a:ext cx="383833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75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67935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67935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22" name="Rectángulo 5">
            <a:extLst>
              <a:ext uri="{FF2B5EF4-FFF2-40B4-BE49-F238E27FC236}">
                <a16:creationId xmlns:a16="http://schemas.microsoft.com/office/drawing/2014/main" id="{76C45562-3DA2-487A-9E25-B7DE73487FD5}"/>
              </a:ext>
            </a:extLst>
          </p:cNvPr>
          <p:cNvSpPr/>
          <p:nvPr userDrawn="1"/>
        </p:nvSpPr>
        <p:spPr>
          <a:xfrm>
            <a:off x="4179950" y="6613158"/>
            <a:ext cx="1546102" cy="2192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06370"/>
            <a:r>
              <a:rPr lang="en-US" sz="825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825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grpSp>
        <p:nvGrpSpPr>
          <p:cNvPr id="69" name="3 Grupo">
            <a:extLst>
              <a:ext uri="{FF2B5EF4-FFF2-40B4-BE49-F238E27FC236}">
                <a16:creationId xmlns:a16="http://schemas.microsoft.com/office/drawing/2014/main" id="{86882D74-F965-4E42-9EB1-3D4778D43809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872278" y="2452344"/>
            <a:ext cx="1783445" cy="2179974"/>
            <a:chOff x="17867834" y="3782985"/>
            <a:chExt cx="3141075" cy="3119718"/>
          </a:xfrm>
          <a:solidFill>
            <a:schemeClr val="accent1"/>
          </a:solidFill>
        </p:grpSpPr>
        <p:sp>
          <p:nvSpPr>
            <p:cNvPr id="70" name="Freeform 1299">
              <a:extLst>
                <a:ext uri="{FF2B5EF4-FFF2-40B4-BE49-F238E27FC236}">
                  <a16:creationId xmlns:a16="http://schemas.microsoft.com/office/drawing/2014/main" id="{BE58668C-C28B-4ED0-879C-CFC929FA1EA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964136" y="3812697"/>
              <a:ext cx="3044773" cy="3041853"/>
            </a:xfrm>
            <a:custGeom>
              <a:avLst/>
              <a:gdLst>
                <a:gd name="T0" fmla="*/ 628 w 1256"/>
                <a:gd name="T1" fmla="*/ 0 h 1255"/>
                <a:gd name="T2" fmla="*/ 0 w 1256"/>
                <a:gd name="T3" fmla="*/ 628 h 1255"/>
                <a:gd name="T4" fmla="*/ 628 w 1256"/>
                <a:gd name="T5" fmla="*/ 1255 h 1255"/>
                <a:gd name="T6" fmla="*/ 1256 w 1256"/>
                <a:gd name="T7" fmla="*/ 628 h 1255"/>
                <a:gd name="T8" fmla="*/ 628 w 1256"/>
                <a:gd name="T9" fmla="*/ 0 h 1255"/>
                <a:gd name="T10" fmla="*/ 644 w 1256"/>
                <a:gd name="T11" fmla="*/ 1174 h 1255"/>
                <a:gd name="T12" fmla="*/ 71 w 1256"/>
                <a:gd name="T13" fmla="*/ 600 h 1255"/>
                <a:gd name="T14" fmla="*/ 644 w 1256"/>
                <a:gd name="T15" fmla="*/ 27 h 1255"/>
                <a:gd name="T16" fmla="*/ 1218 w 1256"/>
                <a:gd name="T17" fmla="*/ 600 h 1255"/>
                <a:gd name="T18" fmla="*/ 644 w 1256"/>
                <a:gd name="T19" fmla="*/ 1174 h 1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56" h="1255">
                  <a:moveTo>
                    <a:pt x="628" y="0"/>
                  </a:moveTo>
                  <a:cubicBezTo>
                    <a:pt x="281" y="0"/>
                    <a:pt x="0" y="281"/>
                    <a:pt x="0" y="628"/>
                  </a:cubicBezTo>
                  <a:cubicBezTo>
                    <a:pt x="0" y="974"/>
                    <a:pt x="281" y="1255"/>
                    <a:pt x="628" y="1255"/>
                  </a:cubicBezTo>
                  <a:cubicBezTo>
                    <a:pt x="975" y="1255"/>
                    <a:pt x="1256" y="974"/>
                    <a:pt x="1256" y="628"/>
                  </a:cubicBezTo>
                  <a:cubicBezTo>
                    <a:pt x="1256" y="281"/>
                    <a:pt x="975" y="0"/>
                    <a:pt x="628" y="0"/>
                  </a:cubicBezTo>
                  <a:moveTo>
                    <a:pt x="644" y="1174"/>
                  </a:moveTo>
                  <a:cubicBezTo>
                    <a:pt x="328" y="1174"/>
                    <a:pt x="71" y="917"/>
                    <a:pt x="71" y="600"/>
                  </a:cubicBezTo>
                  <a:cubicBezTo>
                    <a:pt x="71" y="284"/>
                    <a:pt x="328" y="27"/>
                    <a:pt x="644" y="27"/>
                  </a:cubicBezTo>
                  <a:cubicBezTo>
                    <a:pt x="961" y="27"/>
                    <a:pt x="1218" y="284"/>
                    <a:pt x="1218" y="600"/>
                  </a:cubicBezTo>
                  <a:cubicBezTo>
                    <a:pt x="1218" y="917"/>
                    <a:pt x="961" y="1174"/>
                    <a:pt x="644" y="1174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06370"/>
              <a:endParaRPr lang="es-SV" sz="1800" dirty="0">
                <a:solidFill>
                  <a:srgbClr val="000000"/>
                </a:solidFill>
              </a:endParaRPr>
            </a:p>
          </p:txBody>
        </p:sp>
        <p:sp>
          <p:nvSpPr>
            <p:cNvPr id="71" name="Freeform 1300">
              <a:extLst>
                <a:ext uri="{FF2B5EF4-FFF2-40B4-BE49-F238E27FC236}">
                  <a16:creationId xmlns:a16="http://schemas.microsoft.com/office/drawing/2014/main" id="{C55D8194-2E42-4A07-BEB6-F5F2D0C5EAC6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68183" y="3782985"/>
              <a:ext cx="2540726" cy="3039804"/>
            </a:xfrm>
            <a:custGeom>
              <a:avLst/>
              <a:gdLst>
                <a:gd name="T0" fmla="*/ 371 w 1048"/>
                <a:gd name="T1" fmla="*/ 0 h 1254"/>
                <a:gd name="T2" fmla="*/ 0 w 1048"/>
                <a:gd name="T3" fmla="*/ 110 h 1254"/>
                <a:gd name="T4" fmla="*/ 352 w 1048"/>
                <a:gd name="T5" fmla="*/ 12 h 1254"/>
                <a:gd name="T6" fmla="*/ 1029 w 1048"/>
                <a:gd name="T7" fmla="*/ 688 h 1254"/>
                <a:gd name="T8" fmla="*/ 723 w 1048"/>
                <a:gd name="T9" fmla="*/ 1254 h 1254"/>
                <a:gd name="T10" fmla="*/ 1048 w 1048"/>
                <a:gd name="T11" fmla="*/ 676 h 1254"/>
                <a:gd name="T12" fmla="*/ 371 w 1048"/>
                <a:gd name="T13" fmla="*/ 0 h 1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48" h="1254">
                  <a:moveTo>
                    <a:pt x="371" y="0"/>
                  </a:moveTo>
                  <a:cubicBezTo>
                    <a:pt x="234" y="0"/>
                    <a:pt x="107" y="40"/>
                    <a:pt x="0" y="110"/>
                  </a:cubicBezTo>
                  <a:cubicBezTo>
                    <a:pt x="103" y="48"/>
                    <a:pt x="223" y="12"/>
                    <a:pt x="352" y="12"/>
                  </a:cubicBezTo>
                  <a:cubicBezTo>
                    <a:pt x="726" y="12"/>
                    <a:pt x="1029" y="315"/>
                    <a:pt x="1029" y="688"/>
                  </a:cubicBezTo>
                  <a:cubicBezTo>
                    <a:pt x="1029" y="925"/>
                    <a:pt x="907" y="1134"/>
                    <a:pt x="723" y="1254"/>
                  </a:cubicBezTo>
                  <a:cubicBezTo>
                    <a:pt x="918" y="1136"/>
                    <a:pt x="1048" y="921"/>
                    <a:pt x="1048" y="676"/>
                  </a:cubicBezTo>
                  <a:cubicBezTo>
                    <a:pt x="1048" y="303"/>
                    <a:pt x="745" y="0"/>
                    <a:pt x="371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06370"/>
              <a:endParaRPr lang="es-SV" sz="1800" dirty="0">
                <a:solidFill>
                  <a:srgbClr val="000000"/>
                </a:solidFill>
              </a:endParaRPr>
            </a:p>
          </p:txBody>
        </p:sp>
        <p:sp>
          <p:nvSpPr>
            <p:cNvPr id="72" name="Freeform 1302">
              <a:extLst>
                <a:ext uri="{FF2B5EF4-FFF2-40B4-BE49-F238E27FC236}">
                  <a16:creationId xmlns:a16="http://schemas.microsoft.com/office/drawing/2014/main" id="{261308C1-A193-406D-829C-EC465DD92EF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58163" y="6653741"/>
              <a:ext cx="135232" cy="138312"/>
            </a:xfrm>
            <a:custGeom>
              <a:avLst/>
              <a:gdLst>
                <a:gd name="T0" fmla="*/ 37 w 56"/>
                <a:gd name="T1" fmla="*/ 5 h 57"/>
                <a:gd name="T2" fmla="*/ 52 w 56"/>
                <a:gd name="T3" fmla="*/ 37 h 57"/>
                <a:gd name="T4" fmla="*/ 20 w 56"/>
                <a:gd name="T5" fmla="*/ 52 h 57"/>
                <a:gd name="T6" fmla="*/ 5 w 56"/>
                <a:gd name="T7" fmla="*/ 20 h 57"/>
                <a:gd name="T8" fmla="*/ 37 w 56"/>
                <a:gd name="T9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7">
                  <a:moveTo>
                    <a:pt x="37" y="5"/>
                  </a:moveTo>
                  <a:cubicBezTo>
                    <a:pt x="50" y="10"/>
                    <a:pt x="56" y="24"/>
                    <a:pt x="52" y="37"/>
                  </a:cubicBezTo>
                  <a:cubicBezTo>
                    <a:pt x="47" y="50"/>
                    <a:pt x="33" y="57"/>
                    <a:pt x="20" y="52"/>
                  </a:cubicBezTo>
                  <a:cubicBezTo>
                    <a:pt x="7" y="47"/>
                    <a:pt x="0" y="33"/>
                    <a:pt x="5" y="20"/>
                  </a:cubicBezTo>
                  <a:cubicBezTo>
                    <a:pt x="9" y="7"/>
                    <a:pt x="24" y="0"/>
                    <a:pt x="37" y="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06370"/>
              <a:endParaRPr lang="es-SV" sz="1800" dirty="0">
                <a:solidFill>
                  <a:srgbClr val="000000"/>
                </a:solidFill>
              </a:endParaRPr>
            </a:p>
          </p:txBody>
        </p:sp>
        <p:sp>
          <p:nvSpPr>
            <p:cNvPr id="73" name="Freeform 1303">
              <a:extLst>
                <a:ext uri="{FF2B5EF4-FFF2-40B4-BE49-F238E27FC236}">
                  <a16:creationId xmlns:a16="http://schemas.microsoft.com/office/drawing/2014/main" id="{54CC4131-5195-42DB-A78F-032DEC223C2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32151" y="6733655"/>
              <a:ext cx="87082" cy="85036"/>
            </a:xfrm>
            <a:custGeom>
              <a:avLst/>
              <a:gdLst>
                <a:gd name="T0" fmla="*/ 23 w 36"/>
                <a:gd name="T1" fmla="*/ 3 h 35"/>
                <a:gd name="T2" fmla="*/ 33 w 36"/>
                <a:gd name="T3" fmla="*/ 23 h 35"/>
                <a:gd name="T4" fmla="*/ 13 w 36"/>
                <a:gd name="T5" fmla="*/ 32 h 35"/>
                <a:gd name="T6" fmla="*/ 3 w 36"/>
                <a:gd name="T7" fmla="*/ 12 h 35"/>
                <a:gd name="T8" fmla="*/ 23 w 36"/>
                <a:gd name="T9" fmla="*/ 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5">
                  <a:moveTo>
                    <a:pt x="23" y="3"/>
                  </a:moveTo>
                  <a:cubicBezTo>
                    <a:pt x="31" y="6"/>
                    <a:pt x="36" y="15"/>
                    <a:pt x="33" y="23"/>
                  </a:cubicBezTo>
                  <a:cubicBezTo>
                    <a:pt x="30" y="31"/>
                    <a:pt x="21" y="35"/>
                    <a:pt x="13" y="32"/>
                  </a:cubicBezTo>
                  <a:cubicBezTo>
                    <a:pt x="5" y="29"/>
                    <a:pt x="0" y="20"/>
                    <a:pt x="3" y="12"/>
                  </a:cubicBezTo>
                  <a:cubicBezTo>
                    <a:pt x="6" y="4"/>
                    <a:pt x="15" y="0"/>
                    <a:pt x="23" y="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06370"/>
              <a:endParaRPr lang="es-SV" sz="1800" dirty="0">
                <a:solidFill>
                  <a:srgbClr val="000000"/>
                </a:solidFill>
              </a:endParaRPr>
            </a:p>
          </p:txBody>
        </p:sp>
        <p:sp>
          <p:nvSpPr>
            <p:cNvPr id="74" name="Oval 1304">
              <a:extLst>
                <a:ext uri="{FF2B5EF4-FFF2-40B4-BE49-F238E27FC236}">
                  <a16:creationId xmlns:a16="http://schemas.microsoft.com/office/drawing/2014/main" id="{F0B13F6F-756C-42BA-A5BD-B6AFC916CB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851138" y="4416150"/>
              <a:ext cx="157771" cy="156754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06370"/>
              <a:endParaRPr lang="es-SV" sz="1800" dirty="0">
                <a:solidFill>
                  <a:srgbClr val="000000"/>
                </a:solidFill>
              </a:endParaRPr>
            </a:p>
          </p:txBody>
        </p:sp>
        <p:sp>
          <p:nvSpPr>
            <p:cNvPr id="75" name="Oval 1305">
              <a:extLst>
                <a:ext uri="{FF2B5EF4-FFF2-40B4-BE49-F238E27FC236}">
                  <a16:creationId xmlns:a16="http://schemas.microsoft.com/office/drawing/2014/main" id="{70802A7A-9F42-45FB-9129-C89B127DF3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749714" y="4285009"/>
              <a:ext cx="97327" cy="99380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06370"/>
              <a:endParaRPr lang="es-SV" sz="1800" dirty="0">
                <a:solidFill>
                  <a:srgbClr val="000000"/>
                </a:solidFill>
              </a:endParaRPr>
            </a:p>
          </p:txBody>
        </p:sp>
        <p:sp>
          <p:nvSpPr>
            <p:cNvPr id="76" name="Oval 1306">
              <a:extLst>
                <a:ext uri="{FF2B5EF4-FFF2-40B4-BE49-F238E27FC236}">
                  <a16:creationId xmlns:a16="http://schemas.microsoft.com/office/drawing/2014/main" id="{AE30F75A-5DFA-44E0-BF2C-9CD57D06DB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34622" y="6803323"/>
              <a:ext cx="99375" cy="99380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06370"/>
              <a:endParaRPr lang="es-SV" sz="1800" dirty="0">
                <a:solidFill>
                  <a:srgbClr val="000000"/>
                </a:solidFill>
              </a:endParaRPr>
            </a:p>
          </p:txBody>
        </p:sp>
        <p:sp>
          <p:nvSpPr>
            <p:cNvPr id="77" name="Oval 1308">
              <a:extLst>
                <a:ext uri="{FF2B5EF4-FFF2-40B4-BE49-F238E27FC236}">
                  <a16:creationId xmlns:a16="http://schemas.microsoft.com/office/drawing/2014/main" id="{ABC35B66-F184-4820-85C7-893DC09502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12033" y="3969451"/>
              <a:ext cx="269440" cy="269453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06370"/>
              <a:endParaRPr lang="es-SV" sz="1800" dirty="0">
                <a:solidFill>
                  <a:srgbClr val="000000"/>
                </a:solidFill>
              </a:endParaRPr>
            </a:p>
          </p:txBody>
        </p:sp>
        <p:sp>
          <p:nvSpPr>
            <p:cNvPr id="78" name="Freeform 1319">
              <a:extLst>
                <a:ext uri="{FF2B5EF4-FFF2-40B4-BE49-F238E27FC236}">
                  <a16:creationId xmlns:a16="http://schemas.microsoft.com/office/drawing/2014/main" id="{B15823B4-4F15-4278-A6A1-CA9C0AC9B4D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02188" y="6478545"/>
              <a:ext cx="0" cy="7171"/>
            </a:xfrm>
            <a:custGeom>
              <a:avLst/>
              <a:gdLst>
                <a:gd name="T0" fmla="*/ 0 h 3"/>
                <a:gd name="T1" fmla="*/ 0 h 3"/>
                <a:gd name="T2" fmla="*/ 3 h 3"/>
                <a:gd name="T3" fmla="*/ 3 h 3"/>
                <a:gd name="T4" fmla="*/ 0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06370"/>
              <a:endParaRPr lang="es-SV" sz="1800" dirty="0">
                <a:solidFill>
                  <a:srgbClr val="000000"/>
                </a:solidFill>
              </a:endParaRPr>
            </a:p>
          </p:txBody>
        </p:sp>
        <p:sp>
          <p:nvSpPr>
            <p:cNvPr id="79" name="Freeform 1301">
              <a:extLst>
                <a:ext uri="{FF2B5EF4-FFF2-40B4-BE49-F238E27FC236}">
                  <a16:creationId xmlns:a16="http://schemas.microsoft.com/office/drawing/2014/main" id="{3512FDCC-B757-4ED5-87FB-74ABE095413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67834" y="4100592"/>
              <a:ext cx="2319437" cy="2778547"/>
            </a:xfrm>
            <a:custGeom>
              <a:avLst/>
              <a:gdLst>
                <a:gd name="T0" fmla="*/ 297 w 957"/>
                <a:gd name="T1" fmla="*/ 0 h 1146"/>
                <a:gd name="T2" fmla="*/ 0 w 957"/>
                <a:gd name="T3" fmla="*/ 528 h 1146"/>
                <a:gd name="T4" fmla="*/ 618 w 957"/>
                <a:gd name="T5" fmla="*/ 1146 h 1146"/>
                <a:gd name="T6" fmla="*/ 957 w 957"/>
                <a:gd name="T7" fmla="*/ 1045 h 1146"/>
                <a:gd name="T8" fmla="*/ 637 w 957"/>
                <a:gd name="T9" fmla="*/ 1134 h 1146"/>
                <a:gd name="T10" fmla="*/ 19 w 957"/>
                <a:gd name="T11" fmla="*/ 516 h 1146"/>
                <a:gd name="T12" fmla="*/ 297 w 957"/>
                <a:gd name="T13" fmla="*/ 0 h 1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7" h="1146">
                  <a:moveTo>
                    <a:pt x="297" y="0"/>
                  </a:moveTo>
                  <a:cubicBezTo>
                    <a:pt x="119" y="108"/>
                    <a:pt x="0" y="304"/>
                    <a:pt x="0" y="528"/>
                  </a:cubicBezTo>
                  <a:cubicBezTo>
                    <a:pt x="0" y="870"/>
                    <a:pt x="276" y="1146"/>
                    <a:pt x="618" y="1146"/>
                  </a:cubicBezTo>
                  <a:cubicBezTo>
                    <a:pt x="743" y="1146"/>
                    <a:pt x="860" y="1109"/>
                    <a:pt x="957" y="1045"/>
                  </a:cubicBezTo>
                  <a:cubicBezTo>
                    <a:pt x="864" y="1102"/>
                    <a:pt x="754" y="1134"/>
                    <a:pt x="637" y="1134"/>
                  </a:cubicBezTo>
                  <a:cubicBezTo>
                    <a:pt x="295" y="1134"/>
                    <a:pt x="19" y="857"/>
                    <a:pt x="19" y="516"/>
                  </a:cubicBezTo>
                  <a:cubicBezTo>
                    <a:pt x="19" y="300"/>
                    <a:pt x="129" y="110"/>
                    <a:pt x="297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06370"/>
              <a:endParaRPr lang="es-SV" sz="1800" dirty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27750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14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5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8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animBg="1"/>
      <p:bldP spid="18" grpId="0" animBg="1"/>
      <p:bldP spid="21" grpId="0"/>
      <p:bldP spid="22" grpId="0"/>
    </p:bld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9906000" cy="2924986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12" name="11 Rectángulo"/>
          <p:cNvSpPr/>
          <p:nvPr userDrawn="1"/>
        </p:nvSpPr>
        <p:spPr bwMode="auto">
          <a:xfrm>
            <a:off x="0" y="6628635"/>
            <a:ext cx="9906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6370"/>
            <a:endParaRPr lang="es-SV" sz="1800" dirty="0">
              <a:solidFill>
                <a:srgbClr val="000000"/>
              </a:solidFill>
            </a:endParaRPr>
          </a:p>
        </p:txBody>
      </p:sp>
      <p:sp>
        <p:nvSpPr>
          <p:cNvPr id="13" name="12 Rectángulo"/>
          <p:cNvSpPr/>
          <p:nvPr userDrawn="1"/>
        </p:nvSpPr>
        <p:spPr bwMode="auto">
          <a:xfrm>
            <a:off x="9066472" y="6607204"/>
            <a:ext cx="420488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6370"/>
            <a:endParaRPr lang="es-SV" sz="1800" dirty="0">
              <a:solidFill>
                <a:srgbClr val="000000"/>
              </a:solidFill>
            </a:endParaRPr>
          </a:p>
        </p:txBody>
      </p:sp>
      <p:sp>
        <p:nvSpPr>
          <p:cNvPr id="14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9084799" y="6631386"/>
            <a:ext cx="383833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75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67935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67935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15" name="Rectángulo 5"/>
          <p:cNvSpPr/>
          <p:nvPr userDrawn="1"/>
        </p:nvSpPr>
        <p:spPr>
          <a:xfrm>
            <a:off x="4179950" y="6613158"/>
            <a:ext cx="1546102" cy="2192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06370"/>
            <a:r>
              <a:rPr lang="en-US" sz="825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825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8119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/>
      <p:bldP spid="15" grpId="0"/>
    </p:bld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3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906000" cy="6858000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4" name="2 Marcador de posición de imagen">
            <a:extLst>
              <a:ext uri="{FF2B5EF4-FFF2-40B4-BE49-F238E27FC236}">
                <a16:creationId xmlns:a16="http://schemas.microsoft.com/office/drawing/2014/main" id="{FB224F4A-E805-4E0B-A0D2-7BC3101D30A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02966" y="1705200"/>
            <a:ext cx="2326522" cy="1724948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5" name="2 Marcador de posición de imagen">
            <a:extLst>
              <a:ext uri="{FF2B5EF4-FFF2-40B4-BE49-F238E27FC236}">
                <a16:creationId xmlns:a16="http://schemas.microsoft.com/office/drawing/2014/main" id="{9125421A-EA40-4080-A426-69D87C662B6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798999" y="1701100"/>
            <a:ext cx="2326522" cy="1727504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6" name="2 Marcador de posición de imagen">
            <a:extLst>
              <a:ext uri="{FF2B5EF4-FFF2-40B4-BE49-F238E27FC236}">
                <a16:creationId xmlns:a16="http://schemas.microsoft.com/office/drawing/2014/main" id="{4A0AD68E-AFDB-4DC6-A053-65DE4EB897B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95033" y="1701100"/>
            <a:ext cx="2326687" cy="1727504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1574227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  <p:extLst mod="1">
    <p:ext uri="{DCECCB84-F9BA-43D5-87BE-67443E8EF086}">
      <p15:sldGuideLst xmlns:p15="http://schemas.microsoft.com/office/powerpoint/2012/main">
        <p15:guide id="1" orient="horz" pos="4320" userDrawn="1">
          <p15:clr>
            <a:srgbClr val="FBAE40"/>
          </p15:clr>
        </p15:guide>
        <p15:guide id="2" pos="62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Left ty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12 Marcador de texto">
            <a:extLst>
              <a:ext uri="{FF2B5EF4-FFF2-40B4-BE49-F238E27FC236}">
                <a16:creationId xmlns:a16="http://schemas.microsoft.com/office/drawing/2014/main" id="{15C9BDA4-AA29-4254-8389-81D7E90F097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69190" y="253920"/>
            <a:ext cx="8523049" cy="809906"/>
          </a:xfrm>
          <a:prstGeom prst="rect">
            <a:avLst/>
          </a:prstGeom>
        </p:spPr>
        <p:txBody>
          <a:bodyPr lIns="90757" tIns="45336" rIns="90757" bIns="45336" anchor="ctr"/>
          <a:lstStyle>
            <a:lvl1pPr marL="0" algn="l" defTabSz="906370" rtl="0" eaLnBrk="1" latinLnBrk="0" hangingPunct="1">
              <a:defRPr lang="en-US" sz="2699" kern="1200" spc="113" noProof="0" dirty="0">
                <a:solidFill>
                  <a:schemeClr val="tx2"/>
                </a:solidFill>
                <a:latin typeface="Oswald bold" panose="02000803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US" noProof="0" dirty="0"/>
              <a:t>Your Title Goes Here</a:t>
            </a:r>
          </a:p>
        </p:txBody>
      </p:sp>
      <p:sp>
        <p:nvSpPr>
          <p:cNvPr id="24" name="235 Rectángulo">
            <a:extLst>
              <a:ext uri="{FF2B5EF4-FFF2-40B4-BE49-F238E27FC236}">
                <a16:creationId xmlns:a16="http://schemas.microsoft.com/office/drawing/2014/main" id="{4A5A82B6-9C6E-4261-9675-85BF9F4E03CD}"/>
              </a:ext>
            </a:extLst>
          </p:cNvPr>
          <p:cNvSpPr/>
          <p:nvPr userDrawn="1"/>
        </p:nvSpPr>
        <p:spPr bwMode="auto">
          <a:xfrm>
            <a:off x="1" y="375138"/>
            <a:ext cx="168177" cy="49587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6370">
              <a:defRPr/>
            </a:pPr>
            <a:endParaRPr lang="es-SV" sz="1800" dirty="0">
              <a:solidFill>
                <a:srgbClr val="0277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808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>
        <p:tmplLst>
          <p:tmpl>
            <p:tnLst>
              <p:par>
                <p:cTn presetID="2" presetClass="entr" presetSubtype="8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25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25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4" grpId="0" animBg="1"/>
    </p:bld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3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4">
            <a:extLst>
              <a:ext uri="{FF2B5EF4-FFF2-40B4-BE49-F238E27FC236}">
                <a16:creationId xmlns:a16="http://schemas.microsoft.com/office/drawing/2014/main" id="{7FF70F53-5C88-43A0-B79C-675A16D8E2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90141" y="1179013"/>
            <a:ext cx="6172150" cy="4280711"/>
          </a:xfrm>
          <a:prstGeom prst="rect">
            <a:avLst/>
          </a:prstGeom>
        </p:spPr>
      </p:pic>
      <p:sp>
        <p:nvSpPr>
          <p:cNvPr id="8" name="2 Marcador de posición de imagen">
            <a:extLst>
              <a:ext uri="{FF2B5EF4-FFF2-40B4-BE49-F238E27FC236}">
                <a16:creationId xmlns:a16="http://schemas.microsoft.com/office/drawing/2014/main" id="{AF8254BF-BD69-47CD-AF57-786A2FEE6F9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208949" y="1696510"/>
            <a:ext cx="3857824" cy="2964257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2917042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3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856075" cy="6858000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200008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Layout 3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Marcador de posición de imagen 33">
            <a:extLst>
              <a:ext uri="{FF2B5EF4-FFF2-40B4-BE49-F238E27FC236}">
                <a16:creationId xmlns:a16="http://schemas.microsoft.com/office/drawing/2014/main" id="{BD208D24-71A8-4D47-8601-6A77E23E647D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1033195" y="2285469"/>
            <a:ext cx="1300064" cy="1600079"/>
          </a:xfrm>
          <a:custGeom>
            <a:avLst/>
            <a:gdLst>
              <a:gd name="connsiteX0" fmla="*/ 1265793 w 2531586"/>
              <a:gd name="connsiteY0" fmla="*/ 0 h 2531714"/>
              <a:gd name="connsiteX1" fmla="*/ 2531586 w 2531586"/>
              <a:gd name="connsiteY1" fmla="*/ 1265857 h 2531714"/>
              <a:gd name="connsiteX2" fmla="*/ 1265793 w 2531586"/>
              <a:gd name="connsiteY2" fmla="*/ 2531714 h 2531714"/>
              <a:gd name="connsiteX3" fmla="*/ 0 w 2531586"/>
              <a:gd name="connsiteY3" fmla="*/ 1265857 h 2531714"/>
              <a:gd name="connsiteX4" fmla="*/ 1265793 w 2531586"/>
              <a:gd name="connsiteY4" fmla="*/ 0 h 2531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31586" h="2531714">
                <a:moveTo>
                  <a:pt x="1265793" y="0"/>
                </a:moveTo>
                <a:cubicBezTo>
                  <a:pt x="1964871" y="0"/>
                  <a:pt x="2531586" y="566743"/>
                  <a:pt x="2531586" y="1265857"/>
                </a:cubicBezTo>
                <a:cubicBezTo>
                  <a:pt x="2531586" y="1964971"/>
                  <a:pt x="1964871" y="2531714"/>
                  <a:pt x="1265793" y="2531714"/>
                </a:cubicBezTo>
                <a:cubicBezTo>
                  <a:pt x="566715" y="2531714"/>
                  <a:pt x="0" y="1964971"/>
                  <a:pt x="0" y="1265857"/>
                </a:cubicBezTo>
                <a:cubicBezTo>
                  <a:pt x="0" y="566743"/>
                  <a:pt x="566715" y="0"/>
                  <a:pt x="1265793" y="0"/>
                </a:cubicBez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  <a:ln w="152400">
            <a:solidFill>
              <a:schemeClr val="bg1">
                <a:alpha val="46000"/>
              </a:schemeClr>
            </a:solidFill>
          </a:ln>
        </p:spPr>
        <p:txBody>
          <a:bodyPr wrap="square" lIns="91383" tIns="45688" rIns="91383" bIns="45688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35" name="Marcador de posición de imagen 34">
            <a:extLst>
              <a:ext uri="{FF2B5EF4-FFF2-40B4-BE49-F238E27FC236}">
                <a16:creationId xmlns:a16="http://schemas.microsoft.com/office/drawing/2014/main" id="{7FF70064-B0AF-42DC-8391-D527DF99E7FD}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>
          <a:xfrm>
            <a:off x="3245972" y="2285469"/>
            <a:ext cx="1300064" cy="1600079"/>
          </a:xfrm>
          <a:custGeom>
            <a:avLst/>
            <a:gdLst>
              <a:gd name="connsiteX0" fmla="*/ 1265793 w 2531586"/>
              <a:gd name="connsiteY0" fmla="*/ 0 h 2531714"/>
              <a:gd name="connsiteX1" fmla="*/ 2531586 w 2531586"/>
              <a:gd name="connsiteY1" fmla="*/ 1265857 h 2531714"/>
              <a:gd name="connsiteX2" fmla="*/ 1265793 w 2531586"/>
              <a:gd name="connsiteY2" fmla="*/ 2531714 h 2531714"/>
              <a:gd name="connsiteX3" fmla="*/ 0 w 2531586"/>
              <a:gd name="connsiteY3" fmla="*/ 1265857 h 2531714"/>
              <a:gd name="connsiteX4" fmla="*/ 1265793 w 2531586"/>
              <a:gd name="connsiteY4" fmla="*/ 0 h 2531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31586" h="2531714">
                <a:moveTo>
                  <a:pt x="1265793" y="0"/>
                </a:moveTo>
                <a:cubicBezTo>
                  <a:pt x="1964871" y="0"/>
                  <a:pt x="2531586" y="566743"/>
                  <a:pt x="2531586" y="1265857"/>
                </a:cubicBezTo>
                <a:cubicBezTo>
                  <a:pt x="2531586" y="1964971"/>
                  <a:pt x="1964871" y="2531714"/>
                  <a:pt x="1265793" y="2531714"/>
                </a:cubicBezTo>
                <a:cubicBezTo>
                  <a:pt x="566715" y="2531714"/>
                  <a:pt x="0" y="1964971"/>
                  <a:pt x="0" y="1265857"/>
                </a:cubicBezTo>
                <a:cubicBezTo>
                  <a:pt x="0" y="566743"/>
                  <a:pt x="566715" y="0"/>
                  <a:pt x="1265793" y="0"/>
                </a:cubicBez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  <a:ln w="152400">
            <a:solidFill>
              <a:schemeClr val="bg1">
                <a:alpha val="46000"/>
              </a:schemeClr>
            </a:solidFill>
          </a:ln>
        </p:spPr>
        <p:txBody>
          <a:bodyPr wrap="square" lIns="91383" tIns="45688" rIns="91383" bIns="45688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36" name="Marcador de posición de imagen 35">
            <a:extLst>
              <a:ext uri="{FF2B5EF4-FFF2-40B4-BE49-F238E27FC236}">
                <a16:creationId xmlns:a16="http://schemas.microsoft.com/office/drawing/2014/main" id="{61F928EE-4000-409B-B7A6-2DA2CFB19B7F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5427684" y="2285469"/>
            <a:ext cx="1300064" cy="1600079"/>
          </a:xfrm>
          <a:custGeom>
            <a:avLst/>
            <a:gdLst>
              <a:gd name="connsiteX0" fmla="*/ 1265793 w 2531586"/>
              <a:gd name="connsiteY0" fmla="*/ 0 h 2531714"/>
              <a:gd name="connsiteX1" fmla="*/ 2531586 w 2531586"/>
              <a:gd name="connsiteY1" fmla="*/ 1265857 h 2531714"/>
              <a:gd name="connsiteX2" fmla="*/ 1265793 w 2531586"/>
              <a:gd name="connsiteY2" fmla="*/ 2531714 h 2531714"/>
              <a:gd name="connsiteX3" fmla="*/ 0 w 2531586"/>
              <a:gd name="connsiteY3" fmla="*/ 1265857 h 2531714"/>
              <a:gd name="connsiteX4" fmla="*/ 1265793 w 2531586"/>
              <a:gd name="connsiteY4" fmla="*/ 0 h 2531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31586" h="2531714">
                <a:moveTo>
                  <a:pt x="1265793" y="0"/>
                </a:moveTo>
                <a:cubicBezTo>
                  <a:pt x="1964871" y="0"/>
                  <a:pt x="2531586" y="566743"/>
                  <a:pt x="2531586" y="1265857"/>
                </a:cubicBezTo>
                <a:cubicBezTo>
                  <a:pt x="2531586" y="1964971"/>
                  <a:pt x="1964871" y="2531714"/>
                  <a:pt x="1265793" y="2531714"/>
                </a:cubicBezTo>
                <a:cubicBezTo>
                  <a:pt x="566715" y="2531714"/>
                  <a:pt x="0" y="1964971"/>
                  <a:pt x="0" y="1265857"/>
                </a:cubicBezTo>
                <a:cubicBezTo>
                  <a:pt x="0" y="566743"/>
                  <a:pt x="566715" y="0"/>
                  <a:pt x="1265793" y="0"/>
                </a:cubicBez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  <a:ln w="152400">
            <a:solidFill>
              <a:schemeClr val="bg1">
                <a:alpha val="46000"/>
              </a:schemeClr>
            </a:solidFill>
          </a:ln>
        </p:spPr>
        <p:txBody>
          <a:bodyPr wrap="square" lIns="91383" tIns="45688" rIns="91383" bIns="45688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37" name="Marcador de posición de imagen 36">
            <a:extLst>
              <a:ext uri="{FF2B5EF4-FFF2-40B4-BE49-F238E27FC236}">
                <a16:creationId xmlns:a16="http://schemas.microsoft.com/office/drawing/2014/main" id="{D5672A69-0416-4C82-82B7-6644006B40C2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7674957" y="2285469"/>
            <a:ext cx="1300064" cy="1600079"/>
          </a:xfrm>
          <a:custGeom>
            <a:avLst/>
            <a:gdLst>
              <a:gd name="connsiteX0" fmla="*/ 1265793 w 2531586"/>
              <a:gd name="connsiteY0" fmla="*/ 0 h 2531714"/>
              <a:gd name="connsiteX1" fmla="*/ 2531586 w 2531586"/>
              <a:gd name="connsiteY1" fmla="*/ 1265857 h 2531714"/>
              <a:gd name="connsiteX2" fmla="*/ 1265793 w 2531586"/>
              <a:gd name="connsiteY2" fmla="*/ 2531714 h 2531714"/>
              <a:gd name="connsiteX3" fmla="*/ 0 w 2531586"/>
              <a:gd name="connsiteY3" fmla="*/ 1265857 h 2531714"/>
              <a:gd name="connsiteX4" fmla="*/ 1265793 w 2531586"/>
              <a:gd name="connsiteY4" fmla="*/ 0 h 2531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31586" h="2531714">
                <a:moveTo>
                  <a:pt x="1265793" y="0"/>
                </a:moveTo>
                <a:cubicBezTo>
                  <a:pt x="1964871" y="0"/>
                  <a:pt x="2531586" y="566743"/>
                  <a:pt x="2531586" y="1265857"/>
                </a:cubicBezTo>
                <a:cubicBezTo>
                  <a:pt x="2531586" y="1964971"/>
                  <a:pt x="1964871" y="2531714"/>
                  <a:pt x="1265793" y="2531714"/>
                </a:cubicBezTo>
                <a:cubicBezTo>
                  <a:pt x="566715" y="2531714"/>
                  <a:pt x="0" y="1964971"/>
                  <a:pt x="0" y="1265857"/>
                </a:cubicBezTo>
                <a:cubicBezTo>
                  <a:pt x="0" y="566743"/>
                  <a:pt x="566715" y="0"/>
                  <a:pt x="1265793" y="0"/>
                </a:cubicBez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  <a:ln w="152400">
            <a:solidFill>
              <a:schemeClr val="bg1">
                <a:alpha val="46000"/>
              </a:schemeClr>
            </a:solidFill>
          </a:ln>
        </p:spPr>
        <p:txBody>
          <a:bodyPr wrap="square" lIns="91383" tIns="45688" rIns="91383" bIns="45688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21" name="11 Rectángulo">
            <a:extLst>
              <a:ext uri="{FF2B5EF4-FFF2-40B4-BE49-F238E27FC236}">
                <a16:creationId xmlns:a16="http://schemas.microsoft.com/office/drawing/2014/main" id="{0D0F1781-7046-4D05-92C3-2B968BCE250E}"/>
              </a:ext>
            </a:extLst>
          </p:cNvPr>
          <p:cNvSpPr/>
          <p:nvPr userDrawn="1"/>
        </p:nvSpPr>
        <p:spPr bwMode="auto">
          <a:xfrm>
            <a:off x="0" y="6628635"/>
            <a:ext cx="9906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6370"/>
            <a:endParaRPr lang="es-SV" sz="1800" dirty="0">
              <a:solidFill>
                <a:srgbClr val="000000"/>
              </a:solidFill>
            </a:endParaRPr>
          </a:p>
        </p:txBody>
      </p:sp>
      <p:sp>
        <p:nvSpPr>
          <p:cNvPr id="22" name="12 Rectángulo">
            <a:extLst>
              <a:ext uri="{FF2B5EF4-FFF2-40B4-BE49-F238E27FC236}">
                <a16:creationId xmlns:a16="http://schemas.microsoft.com/office/drawing/2014/main" id="{B33FB721-54F8-4353-9E55-898988ED7CAC}"/>
              </a:ext>
            </a:extLst>
          </p:cNvPr>
          <p:cNvSpPr/>
          <p:nvPr userDrawn="1"/>
        </p:nvSpPr>
        <p:spPr bwMode="auto">
          <a:xfrm>
            <a:off x="9066472" y="6607204"/>
            <a:ext cx="420488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6370"/>
            <a:endParaRPr lang="es-SV" sz="1800" dirty="0">
              <a:solidFill>
                <a:srgbClr val="000000"/>
              </a:solidFill>
            </a:endParaRPr>
          </a:p>
        </p:txBody>
      </p:sp>
      <p:sp>
        <p:nvSpPr>
          <p:cNvPr id="23" name="5 Marcador de número de diapositiva">
            <a:extLst>
              <a:ext uri="{FF2B5EF4-FFF2-40B4-BE49-F238E27FC236}">
                <a16:creationId xmlns:a16="http://schemas.microsoft.com/office/drawing/2014/main" id="{E81B7EBF-C138-4BFF-A83C-1315C907B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84799" y="6631386"/>
            <a:ext cx="383833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75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67935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67935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24" name="Rectángulo 5">
            <a:extLst>
              <a:ext uri="{FF2B5EF4-FFF2-40B4-BE49-F238E27FC236}">
                <a16:creationId xmlns:a16="http://schemas.microsoft.com/office/drawing/2014/main" id="{FCC22919-6F01-4BDA-8193-775C5732F45A}"/>
              </a:ext>
            </a:extLst>
          </p:cNvPr>
          <p:cNvSpPr/>
          <p:nvPr userDrawn="1"/>
        </p:nvSpPr>
        <p:spPr>
          <a:xfrm>
            <a:off x="4179950" y="6613158"/>
            <a:ext cx="1546102" cy="2192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06370"/>
            <a:r>
              <a:rPr lang="en-US" sz="825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825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10" name="12 Marcador de texto">
            <a:extLst>
              <a:ext uri="{FF2B5EF4-FFF2-40B4-BE49-F238E27FC236}">
                <a16:creationId xmlns:a16="http://schemas.microsoft.com/office/drawing/2014/main" id="{34B2133D-55B8-4B08-871F-D8FA9EC2512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69190" y="253920"/>
            <a:ext cx="8523049" cy="809906"/>
          </a:xfrm>
          <a:prstGeom prst="rect">
            <a:avLst/>
          </a:prstGeom>
        </p:spPr>
        <p:txBody>
          <a:bodyPr lIns="90757" tIns="45336" rIns="90757" bIns="45336" anchor="ctr"/>
          <a:lstStyle>
            <a:lvl1pPr marL="0" algn="l" defTabSz="906370" rtl="0" eaLnBrk="1" latinLnBrk="0" hangingPunct="1">
              <a:defRPr lang="en-US" sz="2699" kern="1200" spc="113" noProof="0" dirty="0">
                <a:solidFill>
                  <a:schemeClr val="tx2"/>
                </a:solidFill>
                <a:latin typeface="Oswald bold" panose="02000803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US" noProof="0" dirty="0"/>
              <a:t>Your Title Goes Here</a:t>
            </a:r>
          </a:p>
        </p:txBody>
      </p:sp>
      <p:sp>
        <p:nvSpPr>
          <p:cNvPr id="11" name="235 Rectángulo">
            <a:extLst>
              <a:ext uri="{FF2B5EF4-FFF2-40B4-BE49-F238E27FC236}">
                <a16:creationId xmlns:a16="http://schemas.microsoft.com/office/drawing/2014/main" id="{1B8A29D1-4EBC-4005-97E2-77473ED869B2}"/>
              </a:ext>
            </a:extLst>
          </p:cNvPr>
          <p:cNvSpPr/>
          <p:nvPr userDrawn="1"/>
        </p:nvSpPr>
        <p:spPr bwMode="auto">
          <a:xfrm>
            <a:off x="1" y="375138"/>
            <a:ext cx="168177" cy="49587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6370">
              <a:defRPr/>
            </a:pPr>
            <a:endParaRPr lang="es-SV" sz="1800" dirty="0">
              <a:solidFill>
                <a:srgbClr val="0277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9064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6" grpId="0" animBg="1"/>
      <p:bldP spid="37" grpId="0" animBg="1"/>
      <p:bldP spid="23" grpId="0"/>
      <p:bldP spid="24" grpId="0"/>
      <p:bldP spid="10" grpId="0">
        <p:tmplLst>
          <p:tmpl>
            <p:tnLst>
              <p:par>
                <p:cTn presetID="2" presetClass="entr" presetSubtype="8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25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25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animBg="1"/>
    </p:bldLst>
  </p:timing>
  <p:extLst mod="1">
    <p:ext uri="{DCECCB84-F9BA-43D5-87BE-67443E8EF086}">
      <p15:sldGuideLst xmlns:p15="http://schemas.microsoft.com/office/powerpoint/2012/main">
        <p15:guide id="1" orient="horz" pos="4320" userDrawn="1">
          <p15:clr>
            <a:srgbClr val="FBAE40"/>
          </p15:clr>
        </p15:guide>
        <p15:guide id="2" pos="6240" userDrawn="1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3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4 Rectángulo">
            <a:extLst>
              <a:ext uri="{FF2B5EF4-FFF2-40B4-BE49-F238E27FC236}">
                <a16:creationId xmlns:a16="http://schemas.microsoft.com/office/drawing/2014/main" id="{972ED3AB-65BF-4D1F-9B99-DAC944DCB4F7}"/>
              </a:ext>
            </a:extLst>
          </p:cNvPr>
          <p:cNvSpPr/>
          <p:nvPr userDrawn="1"/>
        </p:nvSpPr>
        <p:spPr bwMode="auto">
          <a:xfrm>
            <a:off x="0" y="2"/>
            <a:ext cx="9906000" cy="4261497"/>
          </a:xfrm>
          <a:prstGeom prst="rect">
            <a:avLst/>
          </a:prstGeom>
          <a:solidFill>
            <a:srgbClr val="242A30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6370">
              <a:defRPr/>
            </a:pPr>
            <a:endParaRPr lang="es-SV" sz="1088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3" name="Picture 10" descr="http://app.imcreator.com/images/editor/iphone_for_editor.png">
            <a:extLst>
              <a:ext uri="{FF2B5EF4-FFF2-40B4-BE49-F238E27FC236}">
                <a16:creationId xmlns:a16="http://schemas.microsoft.com/office/drawing/2014/main" id="{3173A9D5-CB01-417C-AB7A-5F5887542E8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5875" y="194848"/>
            <a:ext cx="3089673" cy="6812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6767737" y="1201512"/>
            <a:ext cx="2159757" cy="4390923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1451740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3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4">
            <a:extLst>
              <a:ext uri="{FF2B5EF4-FFF2-40B4-BE49-F238E27FC236}">
                <a16:creationId xmlns:a16="http://schemas.microsoft.com/office/drawing/2014/main" id="{1DF99CA0-F7A5-4EB5-9AB3-D15942BFCEE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88555" y="-128680"/>
            <a:ext cx="6741227" cy="4675395"/>
          </a:xfrm>
          <a:prstGeom prst="rect">
            <a:avLst/>
          </a:prstGeom>
        </p:spPr>
      </p:pic>
      <p:sp>
        <p:nvSpPr>
          <p:cNvPr id="4" name="2 Marcador de posición de imagen">
            <a:extLst>
              <a:ext uri="{FF2B5EF4-FFF2-40B4-BE49-F238E27FC236}">
                <a16:creationId xmlns:a16="http://schemas.microsoft.com/office/drawing/2014/main" id="{4B654295-9D6E-48D3-84B9-18D384E7E1A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415950" y="444502"/>
            <a:ext cx="4199164" cy="3234444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122143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3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2850560" y="0"/>
            <a:ext cx="7055440" cy="6858000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3940520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3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4130306" y="2"/>
            <a:ext cx="5775694" cy="3743999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791747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4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2" y="0"/>
            <a:ext cx="2594610" cy="6858000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4" name="2 Marcador de posición de imagen">
            <a:extLst>
              <a:ext uri="{FF2B5EF4-FFF2-40B4-BE49-F238E27FC236}">
                <a16:creationId xmlns:a16="http://schemas.microsoft.com/office/drawing/2014/main" id="{3A1C5B2F-15F1-4194-85F7-C438E6C3D55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669187" y="2"/>
            <a:ext cx="2594610" cy="3375309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5" name="2 Marcador de posición de imagen">
            <a:extLst>
              <a:ext uri="{FF2B5EF4-FFF2-40B4-BE49-F238E27FC236}">
                <a16:creationId xmlns:a16="http://schemas.microsoft.com/office/drawing/2014/main" id="{EEE3526C-C6AA-4B60-931F-AA723D9BDE3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669187" y="3482693"/>
            <a:ext cx="2594610" cy="3375309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4141773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4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2 Marcador de posición de imagen">
            <a:extLst>
              <a:ext uri="{FF2B5EF4-FFF2-40B4-BE49-F238E27FC236}">
                <a16:creationId xmlns:a16="http://schemas.microsoft.com/office/drawing/2014/main" id="{CD4595CB-ED3D-4BAC-8A4E-8E2A9B2ACF8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28336" y="2105717"/>
            <a:ext cx="4150034" cy="4068271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11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9906000" cy="1674008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12" name="11 Rectángulo"/>
          <p:cNvSpPr/>
          <p:nvPr userDrawn="1"/>
        </p:nvSpPr>
        <p:spPr bwMode="auto">
          <a:xfrm>
            <a:off x="0" y="6628635"/>
            <a:ext cx="9906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6370"/>
            <a:endParaRPr lang="es-SV" sz="1800" dirty="0">
              <a:solidFill>
                <a:srgbClr val="000000"/>
              </a:solidFill>
            </a:endParaRPr>
          </a:p>
        </p:txBody>
      </p:sp>
      <p:sp>
        <p:nvSpPr>
          <p:cNvPr id="13" name="12 Rectángulo"/>
          <p:cNvSpPr/>
          <p:nvPr userDrawn="1"/>
        </p:nvSpPr>
        <p:spPr bwMode="auto">
          <a:xfrm>
            <a:off x="9066472" y="6607204"/>
            <a:ext cx="420488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6370"/>
            <a:endParaRPr lang="es-SV" sz="1800" dirty="0">
              <a:solidFill>
                <a:srgbClr val="000000"/>
              </a:solidFill>
            </a:endParaRPr>
          </a:p>
        </p:txBody>
      </p:sp>
      <p:sp>
        <p:nvSpPr>
          <p:cNvPr id="14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9084799" y="6631386"/>
            <a:ext cx="383833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75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67935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67935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15" name="Rectángulo 5"/>
          <p:cNvSpPr/>
          <p:nvPr userDrawn="1"/>
        </p:nvSpPr>
        <p:spPr>
          <a:xfrm>
            <a:off x="4179950" y="6613158"/>
            <a:ext cx="1546102" cy="2192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06370"/>
            <a:r>
              <a:rPr lang="en-US" sz="825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825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135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4" grpId="0"/>
      <p:bldP spid="15" grpId="0"/>
    </p:bld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4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2"/>
          <p:cNvSpPr>
            <a:spLocks noGrp="1"/>
          </p:cNvSpPr>
          <p:nvPr>
            <p:ph type="pic" sz="quarter" idx="11"/>
          </p:nvPr>
        </p:nvSpPr>
        <p:spPr>
          <a:xfrm>
            <a:off x="92864" y="1224010"/>
            <a:ext cx="2242124" cy="2736000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21" name="3"/>
          <p:cNvSpPr>
            <a:spLocks noGrp="1"/>
          </p:cNvSpPr>
          <p:nvPr>
            <p:ph type="pic" sz="quarter" idx="12"/>
          </p:nvPr>
        </p:nvSpPr>
        <p:spPr>
          <a:xfrm>
            <a:off x="92864" y="4044133"/>
            <a:ext cx="2242124" cy="2639967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23" name="4"/>
          <p:cNvSpPr>
            <a:spLocks noGrp="1"/>
          </p:cNvSpPr>
          <p:nvPr>
            <p:ph type="pic" sz="quarter" idx="14"/>
          </p:nvPr>
        </p:nvSpPr>
        <p:spPr>
          <a:xfrm>
            <a:off x="2401658" y="1224010"/>
            <a:ext cx="2457000" cy="2736000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22" name="5"/>
          <p:cNvSpPr>
            <a:spLocks noGrp="1"/>
          </p:cNvSpPr>
          <p:nvPr>
            <p:ph type="pic" sz="quarter" idx="13"/>
          </p:nvPr>
        </p:nvSpPr>
        <p:spPr>
          <a:xfrm>
            <a:off x="2401658" y="4044133"/>
            <a:ext cx="2457000" cy="2639967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28" name="6"/>
          <p:cNvSpPr>
            <a:spLocks noGrp="1"/>
          </p:cNvSpPr>
          <p:nvPr>
            <p:ph type="pic" sz="quarter" idx="16"/>
          </p:nvPr>
        </p:nvSpPr>
        <p:spPr>
          <a:xfrm>
            <a:off x="4925328" y="1224010"/>
            <a:ext cx="2457000" cy="2736000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27" name="7"/>
          <p:cNvSpPr>
            <a:spLocks noGrp="1"/>
          </p:cNvSpPr>
          <p:nvPr>
            <p:ph type="pic" sz="quarter" idx="15"/>
          </p:nvPr>
        </p:nvSpPr>
        <p:spPr>
          <a:xfrm>
            <a:off x="4925328" y="4044133"/>
            <a:ext cx="2457000" cy="2639967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32" name="8"/>
          <p:cNvSpPr>
            <a:spLocks noGrp="1"/>
          </p:cNvSpPr>
          <p:nvPr>
            <p:ph type="pic" sz="quarter" idx="18"/>
          </p:nvPr>
        </p:nvSpPr>
        <p:spPr>
          <a:xfrm>
            <a:off x="7449000" y="1224010"/>
            <a:ext cx="2363493" cy="2736000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31" name="9"/>
          <p:cNvSpPr>
            <a:spLocks noGrp="1"/>
          </p:cNvSpPr>
          <p:nvPr>
            <p:ph type="pic" sz="quarter" idx="17"/>
          </p:nvPr>
        </p:nvSpPr>
        <p:spPr>
          <a:xfrm>
            <a:off x="7449000" y="4044133"/>
            <a:ext cx="2363493" cy="2639967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10" name="12 Marcador de texto">
            <a:extLst>
              <a:ext uri="{FF2B5EF4-FFF2-40B4-BE49-F238E27FC236}">
                <a16:creationId xmlns:a16="http://schemas.microsoft.com/office/drawing/2014/main" id="{29CFD9D2-07EE-44AE-B85B-BD7C5CBD1C9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69190" y="253920"/>
            <a:ext cx="8523049" cy="809906"/>
          </a:xfrm>
          <a:prstGeom prst="rect">
            <a:avLst/>
          </a:prstGeom>
        </p:spPr>
        <p:txBody>
          <a:bodyPr lIns="90757" tIns="45336" rIns="90757" bIns="45336" anchor="ctr"/>
          <a:lstStyle>
            <a:lvl1pPr marL="0" algn="l" defTabSz="906370" rtl="0" eaLnBrk="1" latinLnBrk="0" hangingPunct="1">
              <a:defRPr lang="en-US" sz="2699" kern="1200" spc="113" noProof="0" dirty="0">
                <a:solidFill>
                  <a:schemeClr val="tx2"/>
                </a:solidFill>
                <a:latin typeface="Oswald bold" panose="02000803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US" noProof="0" dirty="0"/>
              <a:t>Your Title Goes Here</a:t>
            </a:r>
          </a:p>
        </p:txBody>
      </p:sp>
      <p:sp>
        <p:nvSpPr>
          <p:cNvPr id="11" name="235 Rectángulo">
            <a:extLst>
              <a:ext uri="{FF2B5EF4-FFF2-40B4-BE49-F238E27FC236}">
                <a16:creationId xmlns:a16="http://schemas.microsoft.com/office/drawing/2014/main" id="{2CD0E08E-B0B0-444B-A9CA-B2AB7A8E4B08}"/>
              </a:ext>
            </a:extLst>
          </p:cNvPr>
          <p:cNvSpPr/>
          <p:nvPr userDrawn="1"/>
        </p:nvSpPr>
        <p:spPr bwMode="auto">
          <a:xfrm>
            <a:off x="1" y="375138"/>
            <a:ext cx="168177" cy="49587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6370">
              <a:defRPr/>
            </a:pPr>
            <a:endParaRPr lang="es-SV" sz="1800" dirty="0">
              <a:solidFill>
                <a:srgbClr val="0277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9338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3" grpId="0" animBg="1"/>
      <p:bldP spid="22" grpId="0" animBg="1"/>
      <p:bldP spid="28" grpId="0" animBg="1"/>
      <p:bldP spid="27" grpId="0" animBg="1"/>
      <p:bldP spid="32" grpId="0" animBg="1"/>
      <p:bldP spid="31" grpId="0" animBg="1"/>
      <p:bldP spid="10" grpId="0">
        <p:tmplLst>
          <p:tmpl>
            <p:tnLst>
              <p:par>
                <p:cTn presetID="2" presetClass="entr" presetSubtype="8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25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25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8657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4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12 Marcador de texto">
            <a:extLst>
              <a:ext uri="{FF2B5EF4-FFF2-40B4-BE49-F238E27FC236}">
                <a16:creationId xmlns:a16="http://schemas.microsoft.com/office/drawing/2014/main" id="{15C9BDA4-AA29-4254-8389-81D7E90F097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69190" y="253920"/>
            <a:ext cx="8523049" cy="809906"/>
          </a:xfrm>
          <a:prstGeom prst="rect">
            <a:avLst/>
          </a:prstGeom>
        </p:spPr>
        <p:txBody>
          <a:bodyPr lIns="90757" tIns="45336" rIns="90757" bIns="45336" anchor="ctr"/>
          <a:lstStyle>
            <a:lvl1pPr marL="0" algn="l" defTabSz="906370" rtl="0" eaLnBrk="1" latinLnBrk="0" hangingPunct="1">
              <a:defRPr lang="en-US" sz="2699" kern="1200" spc="113" noProof="0" dirty="0">
                <a:solidFill>
                  <a:schemeClr val="tx2"/>
                </a:solidFill>
                <a:latin typeface="Oswald bold" panose="02000803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US" noProof="0" dirty="0"/>
              <a:t>Your Title Goes Here</a:t>
            </a:r>
          </a:p>
        </p:txBody>
      </p:sp>
      <p:sp>
        <p:nvSpPr>
          <p:cNvPr id="20" name="2"/>
          <p:cNvSpPr>
            <a:spLocks noGrp="1"/>
          </p:cNvSpPr>
          <p:nvPr>
            <p:ph type="pic" sz="quarter" idx="11"/>
          </p:nvPr>
        </p:nvSpPr>
        <p:spPr>
          <a:xfrm>
            <a:off x="1172670" y="1786779"/>
            <a:ext cx="2411505" cy="2429719"/>
          </a:xfrm>
          <a:prstGeom prst="roundRect">
            <a:avLst>
              <a:gd name="adj" fmla="val 2360"/>
            </a:avLst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13" name="2">
            <a:extLst>
              <a:ext uri="{FF2B5EF4-FFF2-40B4-BE49-F238E27FC236}">
                <a16:creationId xmlns:a16="http://schemas.microsoft.com/office/drawing/2014/main" id="{45F51C5A-62DD-488C-805A-167D0DEC80D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776703" y="1786510"/>
            <a:ext cx="2411505" cy="2429719"/>
          </a:xfrm>
          <a:prstGeom prst="roundRect">
            <a:avLst>
              <a:gd name="adj" fmla="val 2360"/>
            </a:avLst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14" name="2">
            <a:extLst>
              <a:ext uri="{FF2B5EF4-FFF2-40B4-BE49-F238E27FC236}">
                <a16:creationId xmlns:a16="http://schemas.microsoft.com/office/drawing/2014/main" id="{86D1A0EC-2842-477F-8380-C93DA09DDB4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80734" y="1786510"/>
            <a:ext cx="2411505" cy="2429719"/>
          </a:xfrm>
          <a:prstGeom prst="roundRect">
            <a:avLst>
              <a:gd name="adj" fmla="val 2360"/>
            </a:avLst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15" name="11 Rectángulo">
            <a:extLst>
              <a:ext uri="{FF2B5EF4-FFF2-40B4-BE49-F238E27FC236}">
                <a16:creationId xmlns:a16="http://schemas.microsoft.com/office/drawing/2014/main" id="{A313542F-558A-4AF1-8CF7-51BCD6BEEDC5}"/>
              </a:ext>
            </a:extLst>
          </p:cNvPr>
          <p:cNvSpPr/>
          <p:nvPr userDrawn="1"/>
        </p:nvSpPr>
        <p:spPr bwMode="auto">
          <a:xfrm>
            <a:off x="0" y="6628635"/>
            <a:ext cx="9906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6370"/>
            <a:endParaRPr lang="es-SV" sz="1800" dirty="0">
              <a:solidFill>
                <a:srgbClr val="000000"/>
              </a:solidFill>
            </a:endParaRPr>
          </a:p>
        </p:txBody>
      </p:sp>
      <p:sp>
        <p:nvSpPr>
          <p:cNvPr id="16" name="12 Rectángulo">
            <a:extLst>
              <a:ext uri="{FF2B5EF4-FFF2-40B4-BE49-F238E27FC236}">
                <a16:creationId xmlns:a16="http://schemas.microsoft.com/office/drawing/2014/main" id="{0EA6DBAA-1EB8-47DD-92A9-DA33C7BDA7B9}"/>
              </a:ext>
            </a:extLst>
          </p:cNvPr>
          <p:cNvSpPr/>
          <p:nvPr userDrawn="1"/>
        </p:nvSpPr>
        <p:spPr bwMode="auto">
          <a:xfrm>
            <a:off x="9066472" y="6607204"/>
            <a:ext cx="420488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6370"/>
            <a:endParaRPr lang="es-SV" sz="1800" dirty="0">
              <a:solidFill>
                <a:srgbClr val="000000"/>
              </a:solidFill>
            </a:endParaRPr>
          </a:p>
        </p:txBody>
      </p:sp>
      <p:sp>
        <p:nvSpPr>
          <p:cNvPr id="17" name="5 Marcador de número de diapositiva">
            <a:extLst>
              <a:ext uri="{FF2B5EF4-FFF2-40B4-BE49-F238E27FC236}">
                <a16:creationId xmlns:a16="http://schemas.microsoft.com/office/drawing/2014/main" id="{66E8125D-842A-4561-A5F2-CCC9C57FE0B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9084799" y="6631386"/>
            <a:ext cx="383833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75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67935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67935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18" name="Rectángulo 5">
            <a:extLst>
              <a:ext uri="{FF2B5EF4-FFF2-40B4-BE49-F238E27FC236}">
                <a16:creationId xmlns:a16="http://schemas.microsoft.com/office/drawing/2014/main" id="{6F9AE97E-8ED4-4C65-9B31-82C28AE4BFDE}"/>
              </a:ext>
            </a:extLst>
          </p:cNvPr>
          <p:cNvSpPr/>
          <p:nvPr userDrawn="1"/>
        </p:nvSpPr>
        <p:spPr>
          <a:xfrm>
            <a:off x="4179950" y="6613158"/>
            <a:ext cx="1546102" cy="2192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06370"/>
            <a:r>
              <a:rPr lang="en-US" sz="825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825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24" name="235 Rectángulo">
            <a:extLst>
              <a:ext uri="{FF2B5EF4-FFF2-40B4-BE49-F238E27FC236}">
                <a16:creationId xmlns:a16="http://schemas.microsoft.com/office/drawing/2014/main" id="{4A5A82B6-9C6E-4261-9675-85BF9F4E03CD}"/>
              </a:ext>
            </a:extLst>
          </p:cNvPr>
          <p:cNvSpPr/>
          <p:nvPr userDrawn="1"/>
        </p:nvSpPr>
        <p:spPr bwMode="auto">
          <a:xfrm>
            <a:off x="1" y="375138"/>
            <a:ext cx="168177" cy="49587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6370">
              <a:defRPr/>
            </a:pPr>
            <a:endParaRPr lang="es-SV" sz="1800" dirty="0">
              <a:solidFill>
                <a:srgbClr val="0277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960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>
        <p:tmplLst>
          <p:tmpl>
            <p:tnLst>
              <p:par>
                <p:cTn presetID="2" presetClass="entr" presetSubtype="8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25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25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 animBg="1"/>
      <p:bldP spid="13" grpId="0" animBg="1"/>
      <p:bldP spid="14" grpId="0" animBg="1"/>
      <p:bldP spid="17" grpId="0"/>
      <p:bldP spid="18" grpId="0"/>
      <p:bldP spid="24" grpId="0" animBg="1"/>
    </p:bld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4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12 Marcador de texto">
            <a:extLst>
              <a:ext uri="{FF2B5EF4-FFF2-40B4-BE49-F238E27FC236}">
                <a16:creationId xmlns:a16="http://schemas.microsoft.com/office/drawing/2014/main" id="{15C9BDA4-AA29-4254-8389-81D7E90F097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69190" y="253920"/>
            <a:ext cx="8523049" cy="809906"/>
          </a:xfrm>
          <a:prstGeom prst="rect">
            <a:avLst/>
          </a:prstGeom>
        </p:spPr>
        <p:txBody>
          <a:bodyPr lIns="90757" tIns="45336" rIns="90757" bIns="45336" anchor="ctr"/>
          <a:lstStyle>
            <a:lvl1pPr marL="0" algn="l" defTabSz="906370" rtl="0" eaLnBrk="1" latinLnBrk="0" hangingPunct="1">
              <a:defRPr lang="en-US" sz="2699" kern="1200" spc="113" noProof="0" dirty="0">
                <a:solidFill>
                  <a:schemeClr val="tx2"/>
                </a:solidFill>
                <a:latin typeface="Oswald bold" panose="02000803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US" noProof="0" dirty="0"/>
              <a:t>Your Title Goes Here</a:t>
            </a:r>
          </a:p>
        </p:txBody>
      </p:sp>
      <p:sp>
        <p:nvSpPr>
          <p:cNvPr id="20" name="2"/>
          <p:cNvSpPr>
            <a:spLocks noGrp="1"/>
          </p:cNvSpPr>
          <p:nvPr>
            <p:ph type="pic" sz="quarter" idx="11"/>
          </p:nvPr>
        </p:nvSpPr>
        <p:spPr>
          <a:xfrm>
            <a:off x="369292" y="1786778"/>
            <a:ext cx="2157015" cy="1732222"/>
          </a:xfrm>
          <a:prstGeom prst="roundRect">
            <a:avLst>
              <a:gd name="adj" fmla="val 0"/>
            </a:avLst>
          </a:prstGeom>
          <a:solidFill>
            <a:schemeClr val="bg1">
              <a:lumMod val="85000"/>
              <a:alpha val="5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15" name="11 Rectángulo">
            <a:extLst>
              <a:ext uri="{FF2B5EF4-FFF2-40B4-BE49-F238E27FC236}">
                <a16:creationId xmlns:a16="http://schemas.microsoft.com/office/drawing/2014/main" id="{A313542F-558A-4AF1-8CF7-51BCD6BEEDC5}"/>
              </a:ext>
            </a:extLst>
          </p:cNvPr>
          <p:cNvSpPr/>
          <p:nvPr userDrawn="1"/>
        </p:nvSpPr>
        <p:spPr bwMode="auto">
          <a:xfrm>
            <a:off x="0" y="6628635"/>
            <a:ext cx="9906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6370"/>
            <a:endParaRPr lang="es-SV" sz="1800" dirty="0">
              <a:solidFill>
                <a:srgbClr val="000000"/>
              </a:solidFill>
            </a:endParaRPr>
          </a:p>
        </p:txBody>
      </p:sp>
      <p:sp>
        <p:nvSpPr>
          <p:cNvPr id="16" name="12 Rectángulo">
            <a:extLst>
              <a:ext uri="{FF2B5EF4-FFF2-40B4-BE49-F238E27FC236}">
                <a16:creationId xmlns:a16="http://schemas.microsoft.com/office/drawing/2014/main" id="{0EA6DBAA-1EB8-47DD-92A9-DA33C7BDA7B9}"/>
              </a:ext>
            </a:extLst>
          </p:cNvPr>
          <p:cNvSpPr/>
          <p:nvPr userDrawn="1"/>
        </p:nvSpPr>
        <p:spPr bwMode="auto">
          <a:xfrm>
            <a:off x="9066472" y="6607204"/>
            <a:ext cx="420488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6370"/>
            <a:endParaRPr lang="es-SV" sz="1800" dirty="0">
              <a:solidFill>
                <a:srgbClr val="000000"/>
              </a:solidFill>
            </a:endParaRPr>
          </a:p>
        </p:txBody>
      </p:sp>
      <p:sp>
        <p:nvSpPr>
          <p:cNvPr id="17" name="5 Marcador de número de diapositiva">
            <a:extLst>
              <a:ext uri="{FF2B5EF4-FFF2-40B4-BE49-F238E27FC236}">
                <a16:creationId xmlns:a16="http://schemas.microsoft.com/office/drawing/2014/main" id="{66E8125D-842A-4561-A5F2-CCC9C57FE0B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9084799" y="6631386"/>
            <a:ext cx="383833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75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67935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67935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18" name="Rectángulo 5">
            <a:extLst>
              <a:ext uri="{FF2B5EF4-FFF2-40B4-BE49-F238E27FC236}">
                <a16:creationId xmlns:a16="http://schemas.microsoft.com/office/drawing/2014/main" id="{6F9AE97E-8ED4-4C65-9B31-82C28AE4BFDE}"/>
              </a:ext>
            </a:extLst>
          </p:cNvPr>
          <p:cNvSpPr/>
          <p:nvPr userDrawn="1"/>
        </p:nvSpPr>
        <p:spPr>
          <a:xfrm>
            <a:off x="4179950" y="6613158"/>
            <a:ext cx="1546102" cy="2192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06370"/>
            <a:r>
              <a:rPr lang="en-US" sz="825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825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24" name="235 Rectángulo">
            <a:extLst>
              <a:ext uri="{FF2B5EF4-FFF2-40B4-BE49-F238E27FC236}">
                <a16:creationId xmlns:a16="http://schemas.microsoft.com/office/drawing/2014/main" id="{4A5A82B6-9C6E-4261-9675-85BF9F4E03CD}"/>
              </a:ext>
            </a:extLst>
          </p:cNvPr>
          <p:cNvSpPr/>
          <p:nvPr userDrawn="1"/>
        </p:nvSpPr>
        <p:spPr bwMode="auto">
          <a:xfrm>
            <a:off x="1" y="375138"/>
            <a:ext cx="168177" cy="49587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6370">
              <a:defRPr/>
            </a:pPr>
            <a:endParaRPr lang="es-SV" sz="1800" dirty="0">
              <a:solidFill>
                <a:srgbClr val="02779C"/>
              </a:solidFill>
            </a:endParaRPr>
          </a:p>
        </p:txBody>
      </p:sp>
      <p:sp>
        <p:nvSpPr>
          <p:cNvPr id="11" name="2">
            <a:extLst>
              <a:ext uri="{FF2B5EF4-FFF2-40B4-BE49-F238E27FC236}">
                <a16:creationId xmlns:a16="http://schemas.microsoft.com/office/drawing/2014/main" id="{A24D36DA-0AE6-4BD9-B84C-3EE571A24F1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2707791" y="1786778"/>
            <a:ext cx="2157015" cy="1732222"/>
          </a:xfrm>
          <a:prstGeom prst="roundRect">
            <a:avLst>
              <a:gd name="adj" fmla="val 0"/>
            </a:avLst>
          </a:prstGeom>
          <a:solidFill>
            <a:schemeClr val="bg1">
              <a:lumMod val="85000"/>
              <a:alpha val="5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12" name="2">
            <a:extLst>
              <a:ext uri="{FF2B5EF4-FFF2-40B4-BE49-F238E27FC236}">
                <a16:creationId xmlns:a16="http://schemas.microsoft.com/office/drawing/2014/main" id="{93BFA706-0F9F-4225-A421-3DF5CE9F3D3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046291" y="1786778"/>
            <a:ext cx="2157015" cy="1732222"/>
          </a:xfrm>
          <a:prstGeom prst="roundRect">
            <a:avLst>
              <a:gd name="adj" fmla="val 0"/>
            </a:avLst>
          </a:prstGeom>
          <a:solidFill>
            <a:schemeClr val="bg1">
              <a:lumMod val="85000"/>
              <a:alpha val="5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19" name="2">
            <a:extLst>
              <a:ext uri="{FF2B5EF4-FFF2-40B4-BE49-F238E27FC236}">
                <a16:creationId xmlns:a16="http://schemas.microsoft.com/office/drawing/2014/main" id="{AEB702C9-F8C5-4E9C-985A-18BE8C5BDE1D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7384790" y="1786778"/>
            <a:ext cx="2157015" cy="1732222"/>
          </a:xfrm>
          <a:prstGeom prst="roundRect">
            <a:avLst>
              <a:gd name="adj" fmla="val 0"/>
            </a:avLst>
          </a:prstGeom>
          <a:solidFill>
            <a:schemeClr val="bg1">
              <a:lumMod val="85000"/>
              <a:alpha val="5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3711851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>
        <p:tmplLst>
          <p:tmpl>
            <p:tnLst>
              <p:par>
                <p:cTn presetID="2" presetClass="entr" presetSubtype="8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25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25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 animBg="1"/>
      <p:bldP spid="17" grpId="0"/>
      <p:bldP spid="18" grpId="0"/>
      <p:bldP spid="24" grpId="0" animBg="1"/>
      <p:bldP spid="11" grpId="0" animBg="1"/>
      <p:bldP spid="12" grpId="0" animBg="1"/>
      <p:bldP spid="19" grpId="0" animBg="1"/>
    </p:bldLst>
  </p:timing>
  <p:extLst mod="1">
    <p:ext uri="{DCECCB84-F9BA-43D5-87BE-67443E8EF086}">
      <p15:sldGuideLst xmlns:p15="http://schemas.microsoft.com/office/powerpoint/2012/main">
        <p15:guide id="1" orient="horz" pos="4320" userDrawn="1">
          <p15:clr>
            <a:srgbClr val="FBAE40"/>
          </p15:clr>
        </p15:guide>
        <p15:guide id="2" pos="6240" userDrawn="1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4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Marcador de posición de imagen 33">
            <a:extLst>
              <a:ext uri="{FF2B5EF4-FFF2-40B4-BE49-F238E27FC236}">
                <a16:creationId xmlns:a16="http://schemas.microsoft.com/office/drawing/2014/main" id="{BD208D24-71A8-4D47-8601-6A77E23E647D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757604" y="1726886"/>
            <a:ext cx="1627466" cy="2003034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 w="152400">
            <a:noFill/>
          </a:ln>
        </p:spPr>
        <p:txBody>
          <a:bodyPr wrap="square" lIns="91383" tIns="45688" rIns="91383" bIns="45688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35" name="Marcador de posición de imagen 34">
            <a:extLst>
              <a:ext uri="{FF2B5EF4-FFF2-40B4-BE49-F238E27FC236}">
                <a16:creationId xmlns:a16="http://schemas.microsoft.com/office/drawing/2014/main" id="{7FF70064-B0AF-42DC-8391-D527DF99E7FD}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>
          <a:xfrm>
            <a:off x="3015208" y="1726886"/>
            <a:ext cx="1627466" cy="2003034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 w="152400">
            <a:noFill/>
          </a:ln>
        </p:spPr>
        <p:txBody>
          <a:bodyPr wrap="square" lIns="91383" tIns="45688" rIns="91383" bIns="45688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36" name="Marcador de posición de imagen 35">
            <a:extLst>
              <a:ext uri="{FF2B5EF4-FFF2-40B4-BE49-F238E27FC236}">
                <a16:creationId xmlns:a16="http://schemas.microsoft.com/office/drawing/2014/main" id="{61F928EE-4000-409B-B7A6-2DA2CFB19B7F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5272812" y="1726886"/>
            <a:ext cx="1627466" cy="2003034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 w="152400">
            <a:noFill/>
          </a:ln>
        </p:spPr>
        <p:txBody>
          <a:bodyPr wrap="square" lIns="91383" tIns="45688" rIns="91383" bIns="45688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37" name="Marcador de posición de imagen 36">
            <a:extLst>
              <a:ext uri="{FF2B5EF4-FFF2-40B4-BE49-F238E27FC236}">
                <a16:creationId xmlns:a16="http://schemas.microsoft.com/office/drawing/2014/main" id="{D5672A69-0416-4C82-82B7-6644006B40C2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7530416" y="1726886"/>
            <a:ext cx="1627466" cy="2003034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 w="152400">
            <a:noFill/>
          </a:ln>
        </p:spPr>
        <p:txBody>
          <a:bodyPr wrap="square" lIns="91383" tIns="45688" rIns="91383" bIns="45688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21" name="11 Rectángulo">
            <a:extLst>
              <a:ext uri="{FF2B5EF4-FFF2-40B4-BE49-F238E27FC236}">
                <a16:creationId xmlns:a16="http://schemas.microsoft.com/office/drawing/2014/main" id="{0D0F1781-7046-4D05-92C3-2B968BCE250E}"/>
              </a:ext>
            </a:extLst>
          </p:cNvPr>
          <p:cNvSpPr/>
          <p:nvPr userDrawn="1"/>
        </p:nvSpPr>
        <p:spPr bwMode="auto">
          <a:xfrm>
            <a:off x="0" y="6628635"/>
            <a:ext cx="9906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6370"/>
            <a:endParaRPr lang="es-SV" sz="1800" dirty="0">
              <a:solidFill>
                <a:srgbClr val="000000"/>
              </a:solidFill>
            </a:endParaRPr>
          </a:p>
        </p:txBody>
      </p:sp>
      <p:sp>
        <p:nvSpPr>
          <p:cNvPr id="22" name="12 Rectángulo">
            <a:extLst>
              <a:ext uri="{FF2B5EF4-FFF2-40B4-BE49-F238E27FC236}">
                <a16:creationId xmlns:a16="http://schemas.microsoft.com/office/drawing/2014/main" id="{B33FB721-54F8-4353-9E55-898988ED7CAC}"/>
              </a:ext>
            </a:extLst>
          </p:cNvPr>
          <p:cNvSpPr/>
          <p:nvPr userDrawn="1"/>
        </p:nvSpPr>
        <p:spPr bwMode="auto">
          <a:xfrm>
            <a:off x="9066472" y="6607204"/>
            <a:ext cx="420488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6370"/>
            <a:endParaRPr lang="es-SV" sz="1800" dirty="0">
              <a:solidFill>
                <a:srgbClr val="000000"/>
              </a:solidFill>
            </a:endParaRPr>
          </a:p>
        </p:txBody>
      </p:sp>
      <p:sp>
        <p:nvSpPr>
          <p:cNvPr id="23" name="5 Marcador de número de diapositiva">
            <a:extLst>
              <a:ext uri="{FF2B5EF4-FFF2-40B4-BE49-F238E27FC236}">
                <a16:creationId xmlns:a16="http://schemas.microsoft.com/office/drawing/2014/main" id="{E81B7EBF-C138-4BFF-A83C-1315C907B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84799" y="6631386"/>
            <a:ext cx="383833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75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67935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67935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24" name="Rectángulo 5">
            <a:extLst>
              <a:ext uri="{FF2B5EF4-FFF2-40B4-BE49-F238E27FC236}">
                <a16:creationId xmlns:a16="http://schemas.microsoft.com/office/drawing/2014/main" id="{FCC22919-6F01-4BDA-8193-775C5732F45A}"/>
              </a:ext>
            </a:extLst>
          </p:cNvPr>
          <p:cNvSpPr/>
          <p:nvPr userDrawn="1"/>
        </p:nvSpPr>
        <p:spPr>
          <a:xfrm>
            <a:off x="4179950" y="6613158"/>
            <a:ext cx="1546102" cy="2192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06370"/>
            <a:r>
              <a:rPr lang="en-US" sz="825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825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10" name="12 Marcador de texto">
            <a:extLst>
              <a:ext uri="{FF2B5EF4-FFF2-40B4-BE49-F238E27FC236}">
                <a16:creationId xmlns:a16="http://schemas.microsoft.com/office/drawing/2014/main" id="{C1AB62C5-6211-45B6-A929-A3254236AC1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90280" y="267847"/>
            <a:ext cx="9196679" cy="473313"/>
          </a:xfrm>
          <a:prstGeom prst="rect">
            <a:avLst/>
          </a:prstGeom>
        </p:spPr>
        <p:txBody>
          <a:bodyPr lIns="90757" tIns="45336" rIns="90757" bIns="45336" anchor="ctr"/>
          <a:lstStyle>
            <a:lvl1pPr marL="0" algn="l" defTabSz="906370" rtl="0" eaLnBrk="1" latinLnBrk="0" hangingPunct="1">
              <a:defRPr lang="en-US" sz="2399" b="0" kern="1200" noProof="0" dirty="0" smtClean="0">
                <a:solidFill>
                  <a:schemeClr val="tx2"/>
                </a:solidFill>
                <a:latin typeface="Oswald" panose="02000503000000000000" pitchFamily="2" charset="0"/>
                <a:ea typeface="Roboto Light" panose="02000000000000000000" pitchFamily="2" charset="0"/>
                <a:cs typeface="Oswald" panose="02000503000000000000" pitchFamily="2" charset="0"/>
              </a:defRPr>
            </a:lvl1pPr>
          </a:lstStyle>
          <a:p>
            <a:pPr lvl="0"/>
            <a:r>
              <a:rPr lang="en-US" noProof="0" dirty="0"/>
              <a:t>Your Title Goes Here</a:t>
            </a:r>
          </a:p>
        </p:txBody>
      </p:sp>
      <p:cxnSp>
        <p:nvCxnSpPr>
          <p:cNvPr id="11" name="18 Conector recto">
            <a:extLst>
              <a:ext uri="{FF2B5EF4-FFF2-40B4-BE49-F238E27FC236}">
                <a16:creationId xmlns:a16="http://schemas.microsoft.com/office/drawing/2014/main" id="{CD3A2424-2A91-4E84-8423-DA5D1117F320}"/>
              </a:ext>
            </a:extLst>
          </p:cNvPr>
          <p:cNvCxnSpPr>
            <a:cxnSpLocks/>
          </p:cNvCxnSpPr>
          <p:nvPr userDrawn="1"/>
        </p:nvCxnSpPr>
        <p:spPr>
          <a:xfrm>
            <a:off x="290280" y="877167"/>
            <a:ext cx="9196679" cy="0"/>
          </a:xfrm>
          <a:prstGeom prst="line">
            <a:avLst/>
          </a:prstGeom>
          <a:ln w="19050">
            <a:solidFill>
              <a:srgbClr val="CBD0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20 Rectángulo">
            <a:extLst>
              <a:ext uri="{FF2B5EF4-FFF2-40B4-BE49-F238E27FC236}">
                <a16:creationId xmlns:a16="http://schemas.microsoft.com/office/drawing/2014/main" id="{922F55B5-BCE4-4558-ACC8-2F95DB4D2985}"/>
              </a:ext>
            </a:extLst>
          </p:cNvPr>
          <p:cNvSpPr/>
          <p:nvPr userDrawn="1"/>
        </p:nvSpPr>
        <p:spPr bwMode="auto">
          <a:xfrm>
            <a:off x="290280" y="860969"/>
            <a:ext cx="837107" cy="323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6370"/>
            <a:endParaRPr lang="es-SV" sz="1800" dirty="0">
              <a:solidFill>
                <a:srgbClr val="000000"/>
              </a:solidFill>
            </a:endParaRPr>
          </a:p>
        </p:txBody>
      </p:sp>
      <p:sp>
        <p:nvSpPr>
          <p:cNvPr id="13" name="7 Rectángulo">
            <a:extLst>
              <a:ext uri="{FF2B5EF4-FFF2-40B4-BE49-F238E27FC236}">
                <a16:creationId xmlns:a16="http://schemas.microsoft.com/office/drawing/2014/main" id="{3774F678-52C6-45D1-BBBF-9C2B19CD4B28}"/>
              </a:ext>
            </a:extLst>
          </p:cNvPr>
          <p:cNvSpPr/>
          <p:nvPr userDrawn="1"/>
        </p:nvSpPr>
        <p:spPr bwMode="auto">
          <a:xfrm>
            <a:off x="290280" y="3"/>
            <a:ext cx="201890" cy="562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6370"/>
            <a:endParaRPr lang="es-SV" sz="1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0841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140"/>
                            </p:stCondLst>
                            <p:childTnLst>
                              <p:par>
                                <p:cTn id="18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6" grpId="0" animBg="1"/>
      <p:bldP spid="37" grpId="0" animBg="1"/>
      <p:bldP spid="23" grpId="0"/>
      <p:bldP spid="24" grpId="0"/>
      <p:bldP spid="10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8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 animBg="1"/>
      <p:bldP spid="13" grpId="0" animBg="1"/>
    </p:bldLst>
  </p:timing>
  <p:extLst mod="1">
    <p:ext uri="{DCECCB84-F9BA-43D5-87BE-67443E8EF086}">
      <p15:sldGuideLst xmlns:p15="http://schemas.microsoft.com/office/powerpoint/2012/main">
        <p15:guide id="1" orient="horz" pos="4320" userDrawn="1">
          <p15:clr>
            <a:srgbClr val="FBAE40"/>
          </p15:clr>
        </p15:guide>
        <p15:guide id="2" pos="6240" userDrawn="1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4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Marcador de posición de imagen 33">
            <a:extLst>
              <a:ext uri="{FF2B5EF4-FFF2-40B4-BE49-F238E27FC236}">
                <a16:creationId xmlns:a16="http://schemas.microsoft.com/office/drawing/2014/main" id="{BD208D24-71A8-4D47-8601-6A77E23E647D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272785" y="346514"/>
            <a:ext cx="3067073" cy="3014986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 w="152400">
            <a:noFill/>
          </a:ln>
        </p:spPr>
        <p:txBody>
          <a:bodyPr wrap="square" lIns="91383" tIns="45688" rIns="91383" bIns="45688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21" name="11 Rectángulo">
            <a:extLst>
              <a:ext uri="{FF2B5EF4-FFF2-40B4-BE49-F238E27FC236}">
                <a16:creationId xmlns:a16="http://schemas.microsoft.com/office/drawing/2014/main" id="{0D0F1781-7046-4D05-92C3-2B968BCE250E}"/>
              </a:ext>
            </a:extLst>
          </p:cNvPr>
          <p:cNvSpPr/>
          <p:nvPr userDrawn="1"/>
        </p:nvSpPr>
        <p:spPr bwMode="auto">
          <a:xfrm>
            <a:off x="0" y="6628635"/>
            <a:ext cx="9906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6370"/>
            <a:endParaRPr lang="es-SV" sz="1800" dirty="0">
              <a:solidFill>
                <a:srgbClr val="000000"/>
              </a:solidFill>
            </a:endParaRPr>
          </a:p>
        </p:txBody>
      </p:sp>
      <p:sp>
        <p:nvSpPr>
          <p:cNvPr id="22" name="12 Rectángulo">
            <a:extLst>
              <a:ext uri="{FF2B5EF4-FFF2-40B4-BE49-F238E27FC236}">
                <a16:creationId xmlns:a16="http://schemas.microsoft.com/office/drawing/2014/main" id="{B33FB721-54F8-4353-9E55-898988ED7CAC}"/>
              </a:ext>
            </a:extLst>
          </p:cNvPr>
          <p:cNvSpPr/>
          <p:nvPr userDrawn="1"/>
        </p:nvSpPr>
        <p:spPr bwMode="auto">
          <a:xfrm>
            <a:off x="9066472" y="6607204"/>
            <a:ext cx="420488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6370"/>
            <a:endParaRPr lang="es-SV" sz="1800" dirty="0">
              <a:solidFill>
                <a:srgbClr val="000000"/>
              </a:solidFill>
            </a:endParaRPr>
          </a:p>
        </p:txBody>
      </p:sp>
      <p:sp>
        <p:nvSpPr>
          <p:cNvPr id="23" name="5 Marcador de número de diapositiva">
            <a:extLst>
              <a:ext uri="{FF2B5EF4-FFF2-40B4-BE49-F238E27FC236}">
                <a16:creationId xmlns:a16="http://schemas.microsoft.com/office/drawing/2014/main" id="{E81B7EBF-C138-4BFF-A83C-1315C907B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84799" y="6631386"/>
            <a:ext cx="383833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75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67935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67935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24" name="Rectángulo 5">
            <a:extLst>
              <a:ext uri="{FF2B5EF4-FFF2-40B4-BE49-F238E27FC236}">
                <a16:creationId xmlns:a16="http://schemas.microsoft.com/office/drawing/2014/main" id="{FCC22919-6F01-4BDA-8193-775C5732F45A}"/>
              </a:ext>
            </a:extLst>
          </p:cNvPr>
          <p:cNvSpPr/>
          <p:nvPr userDrawn="1"/>
        </p:nvSpPr>
        <p:spPr>
          <a:xfrm>
            <a:off x="4179950" y="6613158"/>
            <a:ext cx="1546102" cy="2192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06370"/>
            <a:r>
              <a:rPr lang="en-US" sz="825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825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9124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23" grpId="0"/>
      <p:bldP spid="24" grpId="0"/>
    </p:bldLst>
  </p:timing>
  <p:extLst mod="1">
    <p:ext uri="{DCECCB84-F9BA-43D5-87BE-67443E8EF086}">
      <p15:sldGuideLst xmlns:p15="http://schemas.microsoft.com/office/powerpoint/2012/main">
        <p15:guide id="1" orient="horz" pos="4320" userDrawn="1">
          <p15:clr>
            <a:srgbClr val="FBAE40"/>
          </p15:clr>
        </p15:guide>
        <p15:guide id="2" pos="6240" userDrawn="1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4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Marcador de posición de imagen 10">
            <a:extLst>
              <a:ext uri="{FF2B5EF4-FFF2-40B4-BE49-F238E27FC236}">
                <a16:creationId xmlns:a16="http://schemas.microsoft.com/office/drawing/2014/main" id="{A4053BB6-8D3F-4CB4-871F-9F6BDF43726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850561" y="0"/>
            <a:ext cx="7055440" cy="6858000"/>
          </a:xfrm>
          <a:custGeom>
            <a:avLst/>
            <a:gdLst>
              <a:gd name="connsiteX0" fmla="*/ 9920777 w 17368367"/>
              <a:gd name="connsiteY0" fmla="*/ 0 h 13717588"/>
              <a:gd name="connsiteX1" fmla="*/ 17368367 w 17368367"/>
              <a:gd name="connsiteY1" fmla="*/ 0 h 13717588"/>
              <a:gd name="connsiteX2" fmla="*/ 17368367 w 17368367"/>
              <a:gd name="connsiteY2" fmla="*/ 13717588 h 13717588"/>
              <a:gd name="connsiteX3" fmla="*/ 13468841 w 17368367"/>
              <a:gd name="connsiteY3" fmla="*/ 13717588 h 13717588"/>
              <a:gd name="connsiteX4" fmla="*/ 0 w 17368367"/>
              <a:gd name="connsiteY4" fmla="*/ 7539099 h 13717588"/>
              <a:gd name="connsiteX5" fmla="*/ 0 w 17368367"/>
              <a:gd name="connsiteY5" fmla="*/ 7472075 h 13717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368367" h="13717588">
                <a:moveTo>
                  <a:pt x="9920777" y="0"/>
                </a:moveTo>
                <a:lnTo>
                  <a:pt x="17368367" y="0"/>
                </a:lnTo>
                <a:lnTo>
                  <a:pt x="17368367" y="13717588"/>
                </a:lnTo>
                <a:lnTo>
                  <a:pt x="13468841" y="13717588"/>
                </a:lnTo>
                <a:lnTo>
                  <a:pt x="0" y="7539099"/>
                </a:lnTo>
                <a:lnTo>
                  <a:pt x="0" y="7472075"/>
                </a:ln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3429039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  <p:extLst mod="1">
    <p:ext uri="{DCECCB84-F9BA-43D5-87BE-67443E8EF086}">
      <p15:sldGuideLst xmlns:p15="http://schemas.microsoft.com/office/powerpoint/2012/main">
        <p15:guide id="1" orient="horz" pos="4320" userDrawn="1">
          <p15:clr>
            <a:srgbClr val="FBAE40"/>
          </p15:clr>
        </p15:guide>
        <p15:guide id="2" pos="6240" userDrawn="1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4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2 Marcador de posición de imagen">
            <a:extLst>
              <a:ext uri="{FF2B5EF4-FFF2-40B4-BE49-F238E27FC236}">
                <a16:creationId xmlns:a16="http://schemas.microsoft.com/office/drawing/2014/main" id="{2B51BF43-792C-4476-A768-EBD2FAE625F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254438" y="3467430"/>
            <a:ext cx="4651564" cy="3986949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6" name="2 Marcador de posición de imagen">
            <a:extLst>
              <a:ext uri="{FF2B5EF4-FFF2-40B4-BE49-F238E27FC236}">
                <a16:creationId xmlns:a16="http://schemas.microsoft.com/office/drawing/2014/main" id="{14F09B18-422B-4A61-87C5-13273ADCBF2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3467430"/>
            <a:ext cx="4651564" cy="3986949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7" name="2 Marcador de posición de imagen">
            <a:extLst>
              <a:ext uri="{FF2B5EF4-FFF2-40B4-BE49-F238E27FC236}">
                <a16:creationId xmlns:a16="http://schemas.microsoft.com/office/drawing/2014/main" id="{26103845-7E42-4A3F-9D8A-B74F6112B08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2400319" y="2871053"/>
            <a:ext cx="5105364" cy="3986949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811464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  <p:extLst mod="1">
    <p:ext uri="{DCECCB84-F9BA-43D5-87BE-67443E8EF086}">
      <p15:sldGuideLst xmlns:p15="http://schemas.microsoft.com/office/powerpoint/2012/main">
        <p15:guide id="1" orient="horz" pos="4320" userDrawn="1">
          <p15:clr>
            <a:srgbClr val="FBAE40"/>
          </p15:clr>
        </p15:guide>
        <p15:guide id="2" pos="6240" userDrawn="1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4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906000" cy="4013997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4" name="6 Rectángulo">
            <a:extLst>
              <a:ext uri="{FF2B5EF4-FFF2-40B4-BE49-F238E27FC236}">
                <a16:creationId xmlns:a16="http://schemas.microsoft.com/office/drawing/2014/main" id="{95140381-4C50-4167-879E-5620A458EB4D}"/>
              </a:ext>
            </a:extLst>
          </p:cNvPr>
          <p:cNvSpPr/>
          <p:nvPr userDrawn="1"/>
        </p:nvSpPr>
        <p:spPr bwMode="auto">
          <a:xfrm>
            <a:off x="0" y="6628635"/>
            <a:ext cx="9906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6370"/>
            <a:endParaRPr lang="es-SV" sz="1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9345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5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4 Grupo">
            <a:extLst>
              <a:ext uri="{FF2B5EF4-FFF2-40B4-BE49-F238E27FC236}">
                <a16:creationId xmlns:a16="http://schemas.microsoft.com/office/drawing/2014/main" id="{136A931C-F274-4A47-A5F9-3B295D7B1F8C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-2346702" y="467041"/>
            <a:ext cx="8819361" cy="5988667"/>
            <a:chOff x="-5854210" y="2216455"/>
            <a:chExt cx="20117235" cy="11350954"/>
          </a:xfrm>
        </p:grpSpPr>
        <p:sp>
          <p:nvSpPr>
            <p:cNvPr id="4" name="Rectángulo redondeado 34">
              <a:extLst>
                <a:ext uri="{FF2B5EF4-FFF2-40B4-BE49-F238E27FC236}">
                  <a16:creationId xmlns:a16="http://schemas.microsoft.com/office/drawing/2014/main" id="{50E4D8C2-FEBD-428E-A5BF-6F423250B44F}"/>
                </a:ext>
              </a:extLst>
            </p:cNvPr>
            <p:cNvSpPr/>
            <p:nvPr/>
          </p:nvSpPr>
          <p:spPr>
            <a:xfrm>
              <a:off x="-3927982" y="2216455"/>
              <a:ext cx="16313946" cy="11105489"/>
            </a:xfrm>
            <a:prstGeom prst="roundRect">
              <a:avLst>
                <a:gd name="adj" fmla="val 5106"/>
              </a:avLst>
            </a:prstGeom>
            <a:solidFill>
              <a:schemeClr val="tx1"/>
            </a:solidFill>
            <a:ln w="38100">
              <a:solidFill>
                <a:schemeClr val="bg1">
                  <a:lumMod val="75000"/>
                </a:schemeClr>
              </a:solidFill>
            </a:ln>
            <a:effectLst>
              <a:innerShdw blurRad="254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6370"/>
              <a:endParaRPr lang="es-SV" sz="1800" dirty="0">
                <a:solidFill>
                  <a:srgbClr val="FFFFF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" name="Elipse 7">
              <a:extLst>
                <a:ext uri="{FF2B5EF4-FFF2-40B4-BE49-F238E27FC236}">
                  <a16:creationId xmlns:a16="http://schemas.microsoft.com/office/drawing/2014/main" id="{179050F6-93BC-4E62-A89B-3DDC3F154B87}"/>
                </a:ext>
              </a:extLst>
            </p:cNvPr>
            <p:cNvSpPr/>
            <p:nvPr/>
          </p:nvSpPr>
          <p:spPr>
            <a:xfrm>
              <a:off x="4129747" y="2442101"/>
              <a:ext cx="136298" cy="13205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6370"/>
              <a:endParaRPr lang="es-SV" sz="1800" dirty="0">
                <a:solidFill>
                  <a:srgbClr val="FFFFF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" name="Elipse 5">
              <a:extLst>
                <a:ext uri="{FF2B5EF4-FFF2-40B4-BE49-F238E27FC236}">
                  <a16:creationId xmlns:a16="http://schemas.microsoft.com/office/drawing/2014/main" id="{32E3E80B-A0B4-45CF-BEC2-CD5B55991BA3}"/>
                </a:ext>
              </a:extLst>
            </p:cNvPr>
            <p:cNvSpPr/>
            <p:nvPr/>
          </p:nvSpPr>
          <p:spPr>
            <a:xfrm>
              <a:off x="4087643" y="2437652"/>
              <a:ext cx="109313" cy="108597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6370"/>
              <a:endParaRPr lang="es-SV" sz="1800" dirty="0">
                <a:solidFill>
                  <a:srgbClr val="FFFFF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grpSp>
          <p:nvGrpSpPr>
            <p:cNvPr id="7" name="374 Grupo">
              <a:extLst>
                <a:ext uri="{FF2B5EF4-FFF2-40B4-BE49-F238E27FC236}">
                  <a16:creationId xmlns:a16="http://schemas.microsoft.com/office/drawing/2014/main" id="{EAC35194-7B3F-47CB-9147-701BE92D1235}"/>
                </a:ext>
              </a:extLst>
            </p:cNvPr>
            <p:cNvGrpSpPr/>
            <p:nvPr/>
          </p:nvGrpSpPr>
          <p:grpSpPr>
            <a:xfrm>
              <a:off x="-5854210" y="12964442"/>
              <a:ext cx="20117235" cy="602967"/>
              <a:chOff x="-5715543" y="3770615"/>
              <a:chExt cx="6625214" cy="199884"/>
            </a:xfrm>
            <a:effectLst>
              <a:reflection blurRad="6350" stA="50000" endA="300" endPos="90000" dist="50800" dir="5400000" sy="-100000" algn="bl" rotWithShape="0"/>
            </a:effectLst>
          </p:grpSpPr>
          <p:sp>
            <p:nvSpPr>
              <p:cNvPr id="10" name="20 Rectángulo redondeado">
                <a:extLst>
                  <a:ext uri="{FF2B5EF4-FFF2-40B4-BE49-F238E27FC236}">
                    <a16:creationId xmlns:a16="http://schemas.microsoft.com/office/drawing/2014/main" id="{03F1D52E-B964-4060-83E7-517ADD5D2289}"/>
                  </a:ext>
                </a:extLst>
              </p:cNvPr>
              <p:cNvSpPr/>
              <p:nvPr/>
            </p:nvSpPr>
            <p:spPr>
              <a:xfrm>
                <a:off x="-5706018" y="3849586"/>
                <a:ext cx="6599368" cy="120913"/>
              </a:xfrm>
              <a:custGeom>
                <a:avLst/>
                <a:gdLst>
                  <a:gd name="connsiteX0" fmla="*/ 0 w 6581775"/>
                  <a:gd name="connsiteY0" fmla="*/ 12303 h 73819"/>
                  <a:gd name="connsiteX1" fmla="*/ 12303 w 6581775"/>
                  <a:gd name="connsiteY1" fmla="*/ 0 h 73819"/>
                  <a:gd name="connsiteX2" fmla="*/ 6569472 w 6581775"/>
                  <a:gd name="connsiteY2" fmla="*/ 0 h 73819"/>
                  <a:gd name="connsiteX3" fmla="*/ 6581775 w 6581775"/>
                  <a:gd name="connsiteY3" fmla="*/ 12303 h 73819"/>
                  <a:gd name="connsiteX4" fmla="*/ 6581775 w 6581775"/>
                  <a:gd name="connsiteY4" fmla="*/ 61516 h 73819"/>
                  <a:gd name="connsiteX5" fmla="*/ 6569472 w 6581775"/>
                  <a:gd name="connsiteY5" fmla="*/ 73819 h 73819"/>
                  <a:gd name="connsiteX6" fmla="*/ 12303 w 6581775"/>
                  <a:gd name="connsiteY6" fmla="*/ 73819 h 73819"/>
                  <a:gd name="connsiteX7" fmla="*/ 0 w 6581775"/>
                  <a:gd name="connsiteY7" fmla="*/ 61516 h 73819"/>
                  <a:gd name="connsiteX8" fmla="*/ 0 w 6581775"/>
                  <a:gd name="connsiteY8" fmla="*/ 12303 h 73819"/>
                  <a:gd name="connsiteX0" fmla="*/ 0 w 6581775"/>
                  <a:gd name="connsiteY0" fmla="*/ 12303 h 76200"/>
                  <a:gd name="connsiteX1" fmla="*/ 12303 w 6581775"/>
                  <a:gd name="connsiteY1" fmla="*/ 0 h 76200"/>
                  <a:gd name="connsiteX2" fmla="*/ 6569472 w 6581775"/>
                  <a:gd name="connsiteY2" fmla="*/ 0 h 76200"/>
                  <a:gd name="connsiteX3" fmla="*/ 6581775 w 6581775"/>
                  <a:gd name="connsiteY3" fmla="*/ 12303 h 76200"/>
                  <a:gd name="connsiteX4" fmla="*/ 6581775 w 6581775"/>
                  <a:gd name="connsiteY4" fmla="*/ 61516 h 76200"/>
                  <a:gd name="connsiteX5" fmla="*/ 6569472 w 6581775"/>
                  <a:gd name="connsiteY5" fmla="*/ 73819 h 76200"/>
                  <a:gd name="connsiteX6" fmla="*/ 202803 w 6581775"/>
                  <a:gd name="connsiteY6" fmla="*/ 76200 h 76200"/>
                  <a:gd name="connsiteX7" fmla="*/ 0 w 6581775"/>
                  <a:gd name="connsiteY7" fmla="*/ 61516 h 76200"/>
                  <a:gd name="connsiteX8" fmla="*/ 0 w 6581775"/>
                  <a:gd name="connsiteY8" fmla="*/ 12303 h 76200"/>
                  <a:gd name="connsiteX0" fmla="*/ 334156 w 6915931"/>
                  <a:gd name="connsiteY0" fmla="*/ 12303 h 76200"/>
                  <a:gd name="connsiteX1" fmla="*/ 346459 w 6915931"/>
                  <a:gd name="connsiteY1" fmla="*/ 0 h 76200"/>
                  <a:gd name="connsiteX2" fmla="*/ 6903628 w 6915931"/>
                  <a:gd name="connsiteY2" fmla="*/ 0 h 76200"/>
                  <a:gd name="connsiteX3" fmla="*/ 6915931 w 6915931"/>
                  <a:gd name="connsiteY3" fmla="*/ 12303 h 76200"/>
                  <a:gd name="connsiteX4" fmla="*/ 6915931 w 6915931"/>
                  <a:gd name="connsiteY4" fmla="*/ 61516 h 76200"/>
                  <a:gd name="connsiteX5" fmla="*/ 6903628 w 6915931"/>
                  <a:gd name="connsiteY5" fmla="*/ 73819 h 76200"/>
                  <a:gd name="connsiteX6" fmla="*/ 536959 w 6915931"/>
                  <a:gd name="connsiteY6" fmla="*/ 76200 h 76200"/>
                  <a:gd name="connsiteX7" fmla="*/ 334156 w 6915931"/>
                  <a:gd name="connsiteY7" fmla="*/ 12303 h 76200"/>
                  <a:gd name="connsiteX0" fmla="*/ 908279 w 7287251"/>
                  <a:gd name="connsiteY0" fmla="*/ 76200 h 76200"/>
                  <a:gd name="connsiteX1" fmla="*/ 717779 w 7287251"/>
                  <a:gd name="connsiteY1" fmla="*/ 0 h 76200"/>
                  <a:gd name="connsiteX2" fmla="*/ 7274948 w 7287251"/>
                  <a:gd name="connsiteY2" fmla="*/ 0 h 76200"/>
                  <a:gd name="connsiteX3" fmla="*/ 7287251 w 7287251"/>
                  <a:gd name="connsiteY3" fmla="*/ 12303 h 76200"/>
                  <a:gd name="connsiteX4" fmla="*/ 7287251 w 7287251"/>
                  <a:gd name="connsiteY4" fmla="*/ 61516 h 76200"/>
                  <a:gd name="connsiteX5" fmla="*/ 7274948 w 7287251"/>
                  <a:gd name="connsiteY5" fmla="*/ 73819 h 76200"/>
                  <a:gd name="connsiteX6" fmla="*/ 908279 w 7287251"/>
                  <a:gd name="connsiteY6" fmla="*/ 76200 h 76200"/>
                  <a:gd name="connsiteX0" fmla="*/ 556434 w 6935406"/>
                  <a:gd name="connsiteY0" fmla="*/ 76200 h 76200"/>
                  <a:gd name="connsiteX1" fmla="*/ 365934 w 6935406"/>
                  <a:gd name="connsiteY1" fmla="*/ 0 h 76200"/>
                  <a:gd name="connsiteX2" fmla="*/ 6923103 w 6935406"/>
                  <a:gd name="connsiteY2" fmla="*/ 0 h 76200"/>
                  <a:gd name="connsiteX3" fmla="*/ 6935406 w 6935406"/>
                  <a:gd name="connsiteY3" fmla="*/ 12303 h 76200"/>
                  <a:gd name="connsiteX4" fmla="*/ 6935406 w 6935406"/>
                  <a:gd name="connsiteY4" fmla="*/ 61516 h 76200"/>
                  <a:gd name="connsiteX5" fmla="*/ 6923103 w 6935406"/>
                  <a:gd name="connsiteY5" fmla="*/ 73819 h 76200"/>
                  <a:gd name="connsiteX6" fmla="*/ 556434 w 6935406"/>
                  <a:gd name="connsiteY6" fmla="*/ 76200 h 76200"/>
                  <a:gd name="connsiteX0" fmla="*/ 203303 w 6582275"/>
                  <a:gd name="connsiteY0" fmla="*/ 76200 h 76200"/>
                  <a:gd name="connsiteX1" fmla="*/ 12803 w 6582275"/>
                  <a:gd name="connsiteY1" fmla="*/ 0 h 76200"/>
                  <a:gd name="connsiteX2" fmla="*/ 6569972 w 6582275"/>
                  <a:gd name="connsiteY2" fmla="*/ 0 h 76200"/>
                  <a:gd name="connsiteX3" fmla="*/ 6582275 w 6582275"/>
                  <a:gd name="connsiteY3" fmla="*/ 12303 h 76200"/>
                  <a:gd name="connsiteX4" fmla="*/ 6582275 w 6582275"/>
                  <a:gd name="connsiteY4" fmla="*/ 61516 h 76200"/>
                  <a:gd name="connsiteX5" fmla="*/ 6569972 w 6582275"/>
                  <a:gd name="connsiteY5" fmla="*/ 73819 h 76200"/>
                  <a:gd name="connsiteX6" fmla="*/ 203303 w 6582275"/>
                  <a:gd name="connsiteY6" fmla="*/ 76200 h 76200"/>
                  <a:gd name="connsiteX0" fmla="*/ 202643 w 6581615"/>
                  <a:gd name="connsiteY0" fmla="*/ 76200 h 76200"/>
                  <a:gd name="connsiteX1" fmla="*/ 12143 w 6581615"/>
                  <a:gd name="connsiteY1" fmla="*/ 0 h 76200"/>
                  <a:gd name="connsiteX2" fmla="*/ 6569312 w 6581615"/>
                  <a:gd name="connsiteY2" fmla="*/ 0 h 76200"/>
                  <a:gd name="connsiteX3" fmla="*/ 6581615 w 6581615"/>
                  <a:gd name="connsiteY3" fmla="*/ 12303 h 76200"/>
                  <a:gd name="connsiteX4" fmla="*/ 6581615 w 6581615"/>
                  <a:gd name="connsiteY4" fmla="*/ 61516 h 76200"/>
                  <a:gd name="connsiteX5" fmla="*/ 6569312 w 6581615"/>
                  <a:gd name="connsiteY5" fmla="*/ 73819 h 76200"/>
                  <a:gd name="connsiteX6" fmla="*/ 202643 w 6581615"/>
                  <a:gd name="connsiteY6" fmla="*/ 76200 h 76200"/>
                  <a:gd name="connsiteX0" fmla="*/ 202643 w 6581615"/>
                  <a:gd name="connsiteY0" fmla="*/ 76200 h 76200"/>
                  <a:gd name="connsiteX1" fmla="*/ 12143 w 6581615"/>
                  <a:gd name="connsiteY1" fmla="*/ 0 h 76200"/>
                  <a:gd name="connsiteX2" fmla="*/ 6569312 w 6581615"/>
                  <a:gd name="connsiteY2" fmla="*/ 0 h 76200"/>
                  <a:gd name="connsiteX3" fmla="*/ 6581615 w 6581615"/>
                  <a:gd name="connsiteY3" fmla="*/ 12303 h 76200"/>
                  <a:gd name="connsiteX4" fmla="*/ 6569312 w 6581615"/>
                  <a:gd name="connsiteY4" fmla="*/ 73819 h 76200"/>
                  <a:gd name="connsiteX5" fmla="*/ 202643 w 6581615"/>
                  <a:gd name="connsiteY5" fmla="*/ 76200 h 76200"/>
                  <a:gd name="connsiteX0" fmla="*/ 202643 w 7377095"/>
                  <a:gd name="connsiteY0" fmla="*/ 76200 h 76200"/>
                  <a:gd name="connsiteX1" fmla="*/ 12143 w 7377095"/>
                  <a:gd name="connsiteY1" fmla="*/ 0 h 76200"/>
                  <a:gd name="connsiteX2" fmla="*/ 6569312 w 7377095"/>
                  <a:gd name="connsiteY2" fmla="*/ 0 h 76200"/>
                  <a:gd name="connsiteX3" fmla="*/ 6569312 w 7377095"/>
                  <a:gd name="connsiteY3" fmla="*/ 73819 h 76200"/>
                  <a:gd name="connsiteX4" fmla="*/ 202643 w 7377095"/>
                  <a:gd name="connsiteY4" fmla="*/ 76200 h 76200"/>
                  <a:gd name="connsiteX0" fmla="*/ 202643 w 7276041"/>
                  <a:gd name="connsiteY0" fmla="*/ 76200 h 76200"/>
                  <a:gd name="connsiteX1" fmla="*/ 12143 w 7276041"/>
                  <a:gd name="connsiteY1" fmla="*/ 0 h 76200"/>
                  <a:gd name="connsiteX2" fmla="*/ 6569312 w 7276041"/>
                  <a:gd name="connsiteY2" fmla="*/ 0 h 76200"/>
                  <a:gd name="connsiteX3" fmla="*/ 6347855 w 7276041"/>
                  <a:gd name="connsiteY3" fmla="*/ 73819 h 76200"/>
                  <a:gd name="connsiteX4" fmla="*/ 202643 w 7276041"/>
                  <a:gd name="connsiteY4" fmla="*/ 76200 h 76200"/>
                  <a:gd name="connsiteX0" fmla="*/ 202643 w 7034172"/>
                  <a:gd name="connsiteY0" fmla="*/ 76200 h 76200"/>
                  <a:gd name="connsiteX1" fmla="*/ 12143 w 7034172"/>
                  <a:gd name="connsiteY1" fmla="*/ 0 h 76200"/>
                  <a:gd name="connsiteX2" fmla="*/ 6569312 w 7034172"/>
                  <a:gd name="connsiteY2" fmla="*/ 0 h 76200"/>
                  <a:gd name="connsiteX3" fmla="*/ 6347855 w 7034172"/>
                  <a:gd name="connsiteY3" fmla="*/ 73819 h 76200"/>
                  <a:gd name="connsiteX4" fmla="*/ 202643 w 7034172"/>
                  <a:gd name="connsiteY4" fmla="*/ 76200 h 76200"/>
                  <a:gd name="connsiteX0" fmla="*/ 202643 w 6569312"/>
                  <a:gd name="connsiteY0" fmla="*/ 76200 h 76200"/>
                  <a:gd name="connsiteX1" fmla="*/ 12143 w 6569312"/>
                  <a:gd name="connsiteY1" fmla="*/ 0 h 76200"/>
                  <a:gd name="connsiteX2" fmla="*/ 6569312 w 6569312"/>
                  <a:gd name="connsiteY2" fmla="*/ 0 h 76200"/>
                  <a:gd name="connsiteX3" fmla="*/ 6347855 w 6569312"/>
                  <a:gd name="connsiteY3" fmla="*/ 73819 h 76200"/>
                  <a:gd name="connsiteX4" fmla="*/ 202643 w 6569312"/>
                  <a:gd name="connsiteY4" fmla="*/ 76200 h 76200"/>
                  <a:gd name="connsiteX0" fmla="*/ 202643 w 6570965"/>
                  <a:gd name="connsiteY0" fmla="*/ 76200 h 76200"/>
                  <a:gd name="connsiteX1" fmla="*/ 12143 w 6570965"/>
                  <a:gd name="connsiteY1" fmla="*/ 0 h 76200"/>
                  <a:gd name="connsiteX2" fmla="*/ 6569312 w 6570965"/>
                  <a:gd name="connsiteY2" fmla="*/ 0 h 76200"/>
                  <a:gd name="connsiteX3" fmla="*/ 6347855 w 6570965"/>
                  <a:gd name="connsiteY3" fmla="*/ 73819 h 76200"/>
                  <a:gd name="connsiteX4" fmla="*/ 202643 w 6570965"/>
                  <a:gd name="connsiteY4" fmla="*/ 76200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570965" h="76200">
                    <a:moveTo>
                      <a:pt x="202643" y="76200"/>
                    </a:moveTo>
                    <a:cubicBezTo>
                      <a:pt x="121814" y="61516"/>
                      <a:pt x="-46461" y="17462"/>
                      <a:pt x="12143" y="0"/>
                    </a:cubicBezTo>
                    <a:lnTo>
                      <a:pt x="6569312" y="0"/>
                    </a:lnTo>
                    <a:cubicBezTo>
                      <a:pt x="6583467" y="17065"/>
                      <a:pt x="6506472" y="53975"/>
                      <a:pt x="6347855" y="73819"/>
                    </a:cubicBezTo>
                    <a:lnTo>
                      <a:pt x="202643" y="76200"/>
                    </a:lnTo>
                    <a:close/>
                  </a:path>
                </a:pathLst>
              </a:custGeom>
              <a:gradFill flip="none" rotWithShape="1">
                <a:gsLst>
                  <a:gs pos="95000">
                    <a:srgbClr val="A5A9AD"/>
                  </a:gs>
                  <a:gs pos="50000">
                    <a:srgbClr val="868B90"/>
                  </a:gs>
                  <a:gs pos="8000">
                    <a:srgbClr val="868B90"/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outerShdw blurRad="12700" dist="25400" dir="5400000" algn="t" rotWithShape="0">
                  <a:schemeClr val="tx1">
                    <a:lumMod val="85000"/>
                    <a:lumOff val="15000"/>
                  </a:schemeClr>
                </a:outerShdw>
              </a:effectLst>
              <a:scene3d>
                <a:camera prst="orthographicFront"/>
                <a:lightRig rig="harsh" dir="t"/>
              </a:scene3d>
              <a:sp3d>
                <a:bevelT w="0" h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06370"/>
                <a:endParaRPr lang="es-MX" sz="1800" dirty="0">
                  <a:solidFill>
                    <a:srgbClr val="FFFFFF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11" name="Rectángulo redondeado 3">
                <a:extLst>
                  <a:ext uri="{FF2B5EF4-FFF2-40B4-BE49-F238E27FC236}">
                    <a16:creationId xmlns:a16="http://schemas.microsoft.com/office/drawing/2014/main" id="{E1306B43-AD1B-4C80-A121-80E1D592ACE1}"/>
                  </a:ext>
                </a:extLst>
              </p:cNvPr>
              <p:cNvSpPr/>
              <p:nvPr/>
            </p:nvSpPr>
            <p:spPr>
              <a:xfrm>
                <a:off x="-5715543" y="3770615"/>
                <a:ext cx="6625214" cy="129600"/>
              </a:xfrm>
              <a:prstGeom prst="roundRect">
                <a:avLst>
                  <a:gd name="adj" fmla="val 23977"/>
                </a:avLst>
              </a:prstGeom>
              <a:gradFill flip="none" rotWithShape="1">
                <a:gsLst>
                  <a:gs pos="100000">
                    <a:srgbClr val="868B90"/>
                  </a:gs>
                  <a:gs pos="95000">
                    <a:srgbClr val="868B90"/>
                  </a:gs>
                  <a:gs pos="0">
                    <a:srgbClr val="868B90"/>
                  </a:gs>
                  <a:gs pos="98000">
                    <a:srgbClr val="FFFFFF"/>
                  </a:gs>
                  <a:gs pos="2000">
                    <a:srgbClr val="FBF9FA"/>
                  </a:gs>
                  <a:gs pos="5000">
                    <a:srgbClr val="868B90"/>
                  </a:gs>
                  <a:gs pos="90000">
                    <a:srgbClr val="FAF9FB"/>
                  </a:gs>
                  <a:gs pos="10000">
                    <a:srgbClr val="FBF9FA"/>
                  </a:gs>
                  <a:gs pos="39000">
                    <a:srgbClr val="FBF9FA"/>
                  </a:gs>
                  <a:gs pos="63000">
                    <a:srgbClr val="FBF9FA"/>
                  </a:gs>
                </a:gsLst>
                <a:lin ang="21594000" scaled="0"/>
                <a:tileRect/>
              </a:gra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0" h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06370"/>
                <a:endParaRPr lang="es-SV" sz="1800" dirty="0">
                  <a:solidFill>
                    <a:srgbClr val="FFFFFF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sp>
          <p:nvSpPr>
            <p:cNvPr id="8" name="23 Rectángulo redondeado">
              <a:extLst>
                <a:ext uri="{FF2B5EF4-FFF2-40B4-BE49-F238E27FC236}">
                  <a16:creationId xmlns:a16="http://schemas.microsoft.com/office/drawing/2014/main" id="{F39A3D81-2448-40B8-BD01-9CA11C2B794F}"/>
                </a:ext>
              </a:extLst>
            </p:cNvPr>
            <p:cNvSpPr/>
            <p:nvPr/>
          </p:nvSpPr>
          <p:spPr>
            <a:xfrm>
              <a:off x="2823939" y="12968008"/>
              <a:ext cx="2804149" cy="249019"/>
            </a:xfrm>
            <a:custGeom>
              <a:avLst/>
              <a:gdLst/>
              <a:ahLst/>
              <a:cxnLst/>
              <a:rect l="l" t="t" r="r" b="b"/>
              <a:pathLst>
                <a:path w="923491" h="82550">
                  <a:moveTo>
                    <a:pt x="0" y="0"/>
                  </a:moveTo>
                  <a:lnTo>
                    <a:pt x="923491" y="0"/>
                  </a:lnTo>
                  <a:cubicBezTo>
                    <a:pt x="920296" y="46402"/>
                    <a:pt x="881273" y="82550"/>
                    <a:pt x="833807" y="82550"/>
                  </a:cubicBezTo>
                  <a:lnTo>
                    <a:pt x="89683" y="82550"/>
                  </a:lnTo>
                  <a:cubicBezTo>
                    <a:pt x="42218" y="82550"/>
                    <a:pt x="3194" y="46402"/>
                    <a:pt x="0" y="0"/>
                  </a:cubicBezTo>
                  <a:close/>
                </a:path>
              </a:pathLst>
            </a:custGeom>
            <a:solidFill>
              <a:srgbClr val="F7F5F9"/>
            </a:solidFill>
            <a:ln w="3175">
              <a:noFill/>
            </a:ln>
            <a:effectLst>
              <a:innerShdw blurRad="12700" dist="12700" dir="5400000">
                <a:prstClr val="black">
                  <a:alpha val="7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6370"/>
              <a:endParaRPr lang="es-MX" sz="1800" dirty="0">
                <a:solidFill>
                  <a:srgbClr val="FFFFF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9" name="Rectángulo redondeado 3">
              <a:extLst>
                <a:ext uri="{FF2B5EF4-FFF2-40B4-BE49-F238E27FC236}">
                  <a16:creationId xmlns:a16="http://schemas.microsoft.com/office/drawing/2014/main" id="{8DB9F20C-D006-41B8-B73E-60675E1DBA4C}"/>
                </a:ext>
              </a:extLst>
            </p:cNvPr>
            <p:cNvSpPr/>
            <p:nvPr/>
          </p:nvSpPr>
          <p:spPr>
            <a:xfrm>
              <a:off x="-3925253" y="2216455"/>
              <a:ext cx="6286434" cy="9112288"/>
            </a:xfrm>
            <a:custGeom>
              <a:avLst/>
              <a:gdLst/>
              <a:ahLst/>
              <a:cxnLst/>
              <a:rect l="l" t="t" r="r" b="b"/>
              <a:pathLst>
                <a:path w="2070313" h="3020732">
                  <a:moveTo>
                    <a:pt x="187976" y="0"/>
                  </a:moveTo>
                  <a:lnTo>
                    <a:pt x="2070313" y="0"/>
                  </a:lnTo>
                  <a:lnTo>
                    <a:pt x="1928420" y="207031"/>
                  </a:lnTo>
                  <a:lnTo>
                    <a:pt x="183453" y="207031"/>
                  </a:lnTo>
                  <a:lnTo>
                    <a:pt x="183453" y="2753062"/>
                  </a:lnTo>
                  <a:lnTo>
                    <a:pt x="0" y="3020732"/>
                  </a:lnTo>
                  <a:lnTo>
                    <a:pt x="0" y="187976"/>
                  </a:lnTo>
                  <a:cubicBezTo>
                    <a:pt x="0" y="84160"/>
                    <a:pt x="84160" y="0"/>
                    <a:pt x="187976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86000">
                  <a:schemeClr val="bg1">
                    <a:alpha val="41000"/>
                  </a:schemeClr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6370"/>
              <a:endParaRPr lang="es-SV" sz="1800" dirty="0">
                <a:solidFill>
                  <a:srgbClr val="FFFFF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13" name="Marcador de posición de imagen 33">
            <a:extLst>
              <a:ext uri="{FF2B5EF4-FFF2-40B4-BE49-F238E27FC236}">
                <a16:creationId xmlns:a16="http://schemas.microsoft.com/office/drawing/2014/main" id="{485353D9-C3EB-4CFC-971A-12E643E5D1FD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-1243096" y="819260"/>
            <a:ext cx="6643418" cy="5055615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 w="152400">
            <a:noFill/>
          </a:ln>
        </p:spPr>
        <p:txBody>
          <a:bodyPr wrap="square" lIns="91383" tIns="45688" rIns="91383" bIns="45688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1671287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5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4 Grupo">
            <a:extLst>
              <a:ext uri="{FF2B5EF4-FFF2-40B4-BE49-F238E27FC236}">
                <a16:creationId xmlns:a16="http://schemas.microsoft.com/office/drawing/2014/main" id="{BEFFADAE-0035-4509-9BC5-BC34F8FED4B8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366304" y="1742546"/>
            <a:ext cx="4604317" cy="3126500"/>
            <a:chOff x="-5854210" y="2216455"/>
            <a:chExt cx="20117235" cy="11350954"/>
          </a:xfrm>
        </p:grpSpPr>
        <p:sp>
          <p:nvSpPr>
            <p:cNvPr id="14" name="Rectángulo redondeado 34">
              <a:extLst>
                <a:ext uri="{FF2B5EF4-FFF2-40B4-BE49-F238E27FC236}">
                  <a16:creationId xmlns:a16="http://schemas.microsoft.com/office/drawing/2014/main" id="{79EB2350-154A-4BC8-90B8-DAB22B2EC3C1}"/>
                </a:ext>
              </a:extLst>
            </p:cNvPr>
            <p:cNvSpPr/>
            <p:nvPr/>
          </p:nvSpPr>
          <p:spPr>
            <a:xfrm>
              <a:off x="-3927982" y="2216455"/>
              <a:ext cx="16313946" cy="11105489"/>
            </a:xfrm>
            <a:prstGeom prst="roundRect">
              <a:avLst>
                <a:gd name="adj" fmla="val 5106"/>
              </a:avLst>
            </a:prstGeom>
            <a:solidFill>
              <a:schemeClr val="tx1"/>
            </a:solidFill>
            <a:ln w="38100">
              <a:solidFill>
                <a:schemeClr val="bg1">
                  <a:lumMod val="75000"/>
                </a:schemeClr>
              </a:solidFill>
            </a:ln>
            <a:effectLst>
              <a:innerShdw blurRad="254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6370"/>
              <a:endParaRPr lang="es-SV" sz="1800" dirty="0">
                <a:solidFill>
                  <a:srgbClr val="FFFFF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" name="Elipse 7">
              <a:extLst>
                <a:ext uri="{FF2B5EF4-FFF2-40B4-BE49-F238E27FC236}">
                  <a16:creationId xmlns:a16="http://schemas.microsoft.com/office/drawing/2014/main" id="{FC2B3056-3AFE-4BAD-8311-1FD3EB59CF7F}"/>
                </a:ext>
              </a:extLst>
            </p:cNvPr>
            <p:cNvSpPr/>
            <p:nvPr/>
          </p:nvSpPr>
          <p:spPr>
            <a:xfrm>
              <a:off x="4129747" y="2442101"/>
              <a:ext cx="136298" cy="13205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6370"/>
              <a:endParaRPr lang="es-SV" sz="1800" dirty="0">
                <a:solidFill>
                  <a:srgbClr val="FFFFF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" name="Elipse 15">
              <a:extLst>
                <a:ext uri="{FF2B5EF4-FFF2-40B4-BE49-F238E27FC236}">
                  <a16:creationId xmlns:a16="http://schemas.microsoft.com/office/drawing/2014/main" id="{8E9ED9B4-E1A0-442D-92A9-13A59DFFB53B}"/>
                </a:ext>
              </a:extLst>
            </p:cNvPr>
            <p:cNvSpPr/>
            <p:nvPr/>
          </p:nvSpPr>
          <p:spPr>
            <a:xfrm>
              <a:off x="4087643" y="2437652"/>
              <a:ext cx="109313" cy="108597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6370"/>
              <a:endParaRPr lang="es-SV" sz="1800" dirty="0">
                <a:solidFill>
                  <a:srgbClr val="FFFFF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grpSp>
          <p:nvGrpSpPr>
            <p:cNvPr id="17" name="374 Grupo">
              <a:extLst>
                <a:ext uri="{FF2B5EF4-FFF2-40B4-BE49-F238E27FC236}">
                  <a16:creationId xmlns:a16="http://schemas.microsoft.com/office/drawing/2014/main" id="{01AFDC6C-C25C-4200-B9DE-F5FF3A29E095}"/>
                </a:ext>
              </a:extLst>
            </p:cNvPr>
            <p:cNvGrpSpPr/>
            <p:nvPr/>
          </p:nvGrpSpPr>
          <p:grpSpPr>
            <a:xfrm>
              <a:off x="-5854210" y="12964442"/>
              <a:ext cx="20117235" cy="602967"/>
              <a:chOff x="-5715543" y="3770615"/>
              <a:chExt cx="6625214" cy="199884"/>
            </a:xfrm>
            <a:effectLst>
              <a:reflection blurRad="6350" stA="50000" endA="300" endPos="90000" dist="50800" dir="5400000" sy="-100000" algn="bl" rotWithShape="0"/>
            </a:effectLst>
          </p:grpSpPr>
          <p:sp>
            <p:nvSpPr>
              <p:cNvPr id="20" name="20 Rectángulo redondeado">
                <a:extLst>
                  <a:ext uri="{FF2B5EF4-FFF2-40B4-BE49-F238E27FC236}">
                    <a16:creationId xmlns:a16="http://schemas.microsoft.com/office/drawing/2014/main" id="{FD4CDC1B-9B09-42AA-A58A-2548CAAF8957}"/>
                  </a:ext>
                </a:extLst>
              </p:cNvPr>
              <p:cNvSpPr/>
              <p:nvPr/>
            </p:nvSpPr>
            <p:spPr>
              <a:xfrm>
                <a:off x="-5706018" y="3849586"/>
                <a:ext cx="6599368" cy="120913"/>
              </a:xfrm>
              <a:custGeom>
                <a:avLst/>
                <a:gdLst>
                  <a:gd name="connsiteX0" fmla="*/ 0 w 6581775"/>
                  <a:gd name="connsiteY0" fmla="*/ 12303 h 73819"/>
                  <a:gd name="connsiteX1" fmla="*/ 12303 w 6581775"/>
                  <a:gd name="connsiteY1" fmla="*/ 0 h 73819"/>
                  <a:gd name="connsiteX2" fmla="*/ 6569472 w 6581775"/>
                  <a:gd name="connsiteY2" fmla="*/ 0 h 73819"/>
                  <a:gd name="connsiteX3" fmla="*/ 6581775 w 6581775"/>
                  <a:gd name="connsiteY3" fmla="*/ 12303 h 73819"/>
                  <a:gd name="connsiteX4" fmla="*/ 6581775 w 6581775"/>
                  <a:gd name="connsiteY4" fmla="*/ 61516 h 73819"/>
                  <a:gd name="connsiteX5" fmla="*/ 6569472 w 6581775"/>
                  <a:gd name="connsiteY5" fmla="*/ 73819 h 73819"/>
                  <a:gd name="connsiteX6" fmla="*/ 12303 w 6581775"/>
                  <a:gd name="connsiteY6" fmla="*/ 73819 h 73819"/>
                  <a:gd name="connsiteX7" fmla="*/ 0 w 6581775"/>
                  <a:gd name="connsiteY7" fmla="*/ 61516 h 73819"/>
                  <a:gd name="connsiteX8" fmla="*/ 0 w 6581775"/>
                  <a:gd name="connsiteY8" fmla="*/ 12303 h 73819"/>
                  <a:gd name="connsiteX0" fmla="*/ 0 w 6581775"/>
                  <a:gd name="connsiteY0" fmla="*/ 12303 h 76200"/>
                  <a:gd name="connsiteX1" fmla="*/ 12303 w 6581775"/>
                  <a:gd name="connsiteY1" fmla="*/ 0 h 76200"/>
                  <a:gd name="connsiteX2" fmla="*/ 6569472 w 6581775"/>
                  <a:gd name="connsiteY2" fmla="*/ 0 h 76200"/>
                  <a:gd name="connsiteX3" fmla="*/ 6581775 w 6581775"/>
                  <a:gd name="connsiteY3" fmla="*/ 12303 h 76200"/>
                  <a:gd name="connsiteX4" fmla="*/ 6581775 w 6581775"/>
                  <a:gd name="connsiteY4" fmla="*/ 61516 h 76200"/>
                  <a:gd name="connsiteX5" fmla="*/ 6569472 w 6581775"/>
                  <a:gd name="connsiteY5" fmla="*/ 73819 h 76200"/>
                  <a:gd name="connsiteX6" fmla="*/ 202803 w 6581775"/>
                  <a:gd name="connsiteY6" fmla="*/ 76200 h 76200"/>
                  <a:gd name="connsiteX7" fmla="*/ 0 w 6581775"/>
                  <a:gd name="connsiteY7" fmla="*/ 61516 h 76200"/>
                  <a:gd name="connsiteX8" fmla="*/ 0 w 6581775"/>
                  <a:gd name="connsiteY8" fmla="*/ 12303 h 76200"/>
                  <a:gd name="connsiteX0" fmla="*/ 334156 w 6915931"/>
                  <a:gd name="connsiteY0" fmla="*/ 12303 h 76200"/>
                  <a:gd name="connsiteX1" fmla="*/ 346459 w 6915931"/>
                  <a:gd name="connsiteY1" fmla="*/ 0 h 76200"/>
                  <a:gd name="connsiteX2" fmla="*/ 6903628 w 6915931"/>
                  <a:gd name="connsiteY2" fmla="*/ 0 h 76200"/>
                  <a:gd name="connsiteX3" fmla="*/ 6915931 w 6915931"/>
                  <a:gd name="connsiteY3" fmla="*/ 12303 h 76200"/>
                  <a:gd name="connsiteX4" fmla="*/ 6915931 w 6915931"/>
                  <a:gd name="connsiteY4" fmla="*/ 61516 h 76200"/>
                  <a:gd name="connsiteX5" fmla="*/ 6903628 w 6915931"/>
                  <a:gd name="connsiteY5" fmla="*/ 73819 h 76200"/>
                  <a:gd name="connsiteX6" fmla="*/ 536959 w 6915931"/>
                  <a:gd name="connsiteY6" fmla="*/ 76200 h 76200"/>
                  <a:gd name="connsiteX7" fmla="*/ 334156 w 6915931"/>
                  <a:gd name="connsiteY7" fmla="*/ 12303 h 76200"/>
                  <a:gd name="connsiteX0" fmla="*/ 908279 w 7287251"/>
                  <a:gd name="connsiteY0" fmla="*/ 76200 h 76200"/>
                  <a:gd name="connsiteX1" fmla="*/ 717779 w 7287251"/>
                  <a:gd name="connsiteY1" fmla="*/ 0 h 76200"/>
                  <a:gd name="connsiteX2" fmla="*/ 7274948 w 7287251"/>
                  <a:gd name="connsiteY2" fmla="*/ 0 h 76200"/>
                  <a:gd name="connsiteX3" fmla="*/ 7287251 w 7287251"/>
                  <a:gd name="connsiteY3" fmla="*/ 12303 h 76200"/>
                  <a:gd name="connsiteX4" fmla="*/ 7287251 w 7287251"/>
                  <a:gd name="connsiteY4" fmla="*/ 61516 h 76200"/>
                  <a:gd name="connsiteX5" fmla="*/ 7274948 w 7287251"/>
                  <a:gd name="connsiteY5" fmla="*/ 73819 h 76200"/>
                  <a:gd name="connsiteX6" fmla="*/ 908279 w 7287251"/>
                  <a:gd name="connsiteY6" fmla="*/ 76200 h 76200"/>
                  <a:gd name="connsiteX0" fmla="*/ 556434 w 6935406"/>
                  <a:gd name="connsiteY0" fmla="*/ 76200 h 76200"/>
                  <a:gd name="connsiteX1" fmla="*/ 365934 w 6935406"/>
                  <a:gd name="connsiteY1" fmla="*/ 0 h 76200"/>
                  <a:gd name="connsiteX2" fmla="*/ 6923103 w 6935406"/>
                  <a:gd name="connsiteY2" fmla="*/ 0 h 76200"/>
                  <a:gd name="connsiteX3" fmla="*/ 6935406 w 6935406"/>
                  <a:gd name="connsiteY3" fmla="*/ 12303 h 76200"/>
                  <a:gd name="connsiteX4" fmla="*/ 6935406 w 6935406"/>
                  <a:gd name="connsiteY4" fmla="*/ 61516 h 76200"/>
                  <a:gd name="connsiteX5" fmla="*/ 6923103 w 6935406"/>
                  <a:gd name="connsiteY5" fmla="*/ 73819 h 76200"/>
                  <a:gd name="connsiteX6" fmla="*/ 556434 w 6935406"/>
                  <a:gd name="connsiteY6" fmla="*/ 76200 h 76200"/>
                  <a:gd name="connsiteX0" fmla="*/ 203303 w 6582275"/>
                  <a:gd name="connsiteY0" fmla="*/ 76200 h 76200"/>
                  <a:gd name="connsiteX1" fmla="*/ 12803 w 6582275"/>
                  <a:gd name="connsiteY1" fmla="*/ 0 h 76200"/>
                  <a:gd name="connsiteX2" fmla="*/ 6569972 w 6582275"/>
                  <a:gd name="connsiteY2" fmla="*/ 0 h 76200"/>
                  <a:gd name="connsiteX3" fmla="*/ 6582275 w 6582275"/>
                  <a:gd name="connsiteY3" fmla="*/ 12303 h 76200"/>
                  <a:gd name="connsiteX4" fmla="*/ 6582275 w 6582275"/>
                  <a:gd name="connsiteY4" fmla="*/ 61516 h 76200"/>
                  <a:gd name="connsiteX5" fmla="*/ 6569972 w 6582275"/>
                  <a:gd name="connsiteY5" fmla="*/ 73819 h 76200"/>
                  <a:gd name="connsiteX6" fmla="*/ 203303 w 6582275"/>
                  <a:gd name="connsiteY6" fmla="*/ 76200 h 76200"/>
                  <a:gd name="connsiteX0" fmla="*/ 202643 w 6581615"/>
                  <a:gd name="connsiteY0" fmla="*/ 76200 h 76200"/>
                  <a:gd name="connsiteX1" fmla="*/ 12143 w 6581615"/>
                  <a:gd name="connsiteY1" fmla="*/ 0 h 76200"/>
                  <a:gd name="connsiteX2" fmla="*/ 6569312 w 6581615"/>
                  <a:gd name="connsiteY2" fmla="*/ 0 h 76200"/>
                  <a:gd name="connsiteX3" fmla="*/ 6581615 w 6581615"/>
                  <a:gd name="connsiteY3" fmla="*/ 12303 h 76200"/>
                  <a:gd name="connsiteX4" fmla="*/ 6581615 w 6581615"/>
                  <a:gd name="connsiteY4" fmla="*/ 61516 h 76200"/>
                  <a:gd name="connsiteX5" fmla="*/ 6569312 w 6581615"/>
                  <a:gd name="connsiteY5" fmla="*/ 73819 h 76200"/>
                  <a:gd name="connsiteX6" fmla="*/ 202643 w 6581615"/>
                  <a:gd name="connsiteY6" fmla="*/ 76200 h 76200"/>
                  <a:gd name="connsiteX0" fmla="*/ 202643 w 6581615"/>
                  <a:gd name="connsiteY0" fmla="*/ 76200 h 76200"/>
                  <a:gd name="connsiteX1" fmla="*/ 12143 w 6581615"/>
                  <a:gd name="connsiteY1" fmla="*/ 0 h 76200"/>
                  <a:gd name="connsiteX2" fmla="*/ 6569312 w 6581615"/>
                  <a:gd name="connsiteY2" fmla="*/ 0 h 76200"/>
                  <a:gd name="connsiteX3" fmla="*/ 6581615 w 6581615"/>
                  <a:gd name="connsiteY3" fmla="*/ 12303 h 76200"/>
                  <a:gd name="connsiteX4" fmla="*/ 6569312 w 6581615"/>
                  <a:gd name="connsiteY4" fmla="*/ 73819 h 76200"/>
                  <a:gd name="connsiteX5" fmla="*/ 202643 w 6581615"/>
                  <a:gd name="connsiteY5" fmla="*/ 76200 h 76200"/>
                  <a:gd name="connsiteX0" fmla="*/ 202643 w 7377095"/>
                  <a:gd name="connsiteY0" fmla="*/ 76200 h 76200"/>
                  <a:gd name="connsiteX1" fmla="*/ 12143 w 7377095"/>
                  <a:gd name="connsiteY1" fmla="*/ 0 h 76200"/>
                  <a:gd name="connsiteX2" fmla="*/ 6569312 w 7377095"/>
                  <a:gd name="connsiteY2" fmla="*/ 0 h 76200"/>
                  <a:gd name="connsiteX3" fmla="*/ 6569312 w 7377095"/>
                  <a:gd name="connsiteY3" fmla="*/ 73819 h 76200"/>
                  <a:gd name="connsiteX4" fmla="*/ 202643 w 7377095"/>
                  <a:gd name="connsiteY4" fmla="*/ 76200 h 76200"/>
                  <a:gd name="connsiteX0" fmla="*/ 202643 w 7276041"/>
                  <a:gd name="connsiteY0" fmla="*/ 76200 h 76200"/>
                  <a:gd name="connsiteX1" fmla="*/ 12143 w 7276041"/>
                  <a:gd name="connsiteY1" fmla="*/ 0 h 76200"/>
                  <a:gd name="connsiteX2" fmla="*/ 6569312 w 7276041"/>
                  <a:gd name="connsiteY2" fmla="*/ 0 h 76200"/>
                  <a:gd name="connsiteX3" fmla="*/ 6347855 w 7276041"/>
                  <a:gd name="connsiteY3" fmla="*/ 73819 h 76200"/>
                  <a:gd name="connsiteX4" fmla="*/ 202643 w 7276041"/>
                  <a:gd name="connsiteY4" fmla="*/ 76200 h 76200"/>
                  <a:gd name="connsiteX0" fmla="*/ 202643 w 7034172"/>
                  <a:gd name="connsiteY0" fmla="*/ 76200 h 76200"/>
                  <a:gd name="connsiteX1" fmla="*/ 12143 w 7034172"/>
                  <a:gd name="connsiteY1" fmla="*/ 0 h 76200"/>
                  <a:gd name="connsiteX2" fmla="*/ 6569312 w 7034172"/>
                  <a:gd name="connsiteY2" fmla="*/ 0 h 76200"/>
                  <a:gd name="connsiteX3" fmla="*/ 6347855 w 7034172"/>
                  <a:gd name="connsiteY3" fmla="*/ 73819 h 76200"/>
                  <a:gd name="connsiteX4" fmla="*/ 202643 w 7034172"/>
                  <a:gd name="connsiteY4" fmla="*/ 76200 h 76200"/>
                  <a:gd name="connsiteX0" fmla="*/ 202643 w 6569312"/>
                  <a:gd name="connsiteY0" fmla="*/ 76200 h 76200"/>
                  <a:gd name="connsiteX1" fmla="*/ 12143 w 6569312"/>
                  <a:gd name="connsiteY1" fmla="*/ 0 h 76200"/>
                  <a:gd name="connsiteX2" fmla="*/ 6569312 w 6569312"/>
                  <a:gd name="connsiteY2" fmla="*/ 0 h 76200"/>
                  <a:gd name="connsiteX3" fmla="*/ 6347855 w 6569312"/>
                  <a:gd name="connsiteY3" fmla="*/ 73819 h 76200"/>
                  <a:gd name="connsiteX4" fmla="*/ 202643 w 6569312"/>
                  <a:gd name="connsiteY4" fmla="*/ 76200 h 76200"/>
                  <a:gd name="connsiteX0" fmla="*/ 202643 w 6570965"/>
                  <a:gd name="connsiteY0" fmla="*/ 76200 h 76200"/>
                  <a:gd name="connsiteX1" fmla="*/ 12143 w 6570965"/>
                  <a:gd name="connsiteY1" fmla="*/ 0 h 76200"/>
                  <a:gd name="connsiteX2" fmla="*/ 6569312 w 6570965"/>
                  <a:gd name="connsiteY2" fmla="*/ 0 h 76200"/>
                  <a:gd name="connsiteX3" fmla="*/ 6347855 w 6570965"/>
                  <a:gd name="connsiteY3" fmla="*/ 73819 h 76200"/>
                  <a:gd name="connsiteX4" fmla="*/ 202643 w 6570965"/>
                  <a:gd name="connsiteY4" fmla="*/ 76200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570965" h="76200">
                    <a:moveTo>
                      <a:pt x="202643" y="76200"/>
                    </a:moveTo>
                    <a:cubicBezTo>
                      <a:pt x="121814" y="61516"/>
                      <a:pt x="-46461" y="17462"/>
                      <a:pt x="12143" y="0"/>
                    </a:cubicBezTo>
                    <a:lnTo>
                      <a:pt x="6569312" y="0"/>
                    </a:lnTo>
                    <a:cubicBezTo>
                      <a:pt x="6583467" y="17065"/>
                      <a:pt x="6506472" y="53975"/>
                      <a:pt x="6347855" y="73819"/>
                    </a:cubicBezTo>
                    <a:lnTo>
                      <a:pt x="202643" y="76200"/>
                    </a:lnTo>
                    <a:close/>
                  </a:path>
                </a:pathLst>
              </a:custGeom>
              <a:gradFill flip="none" rotWithShape="1">
                <a:gsLst>
                  <a:gs pos="95000">
                    <a:srgbClr val="A5A9AD"/>
                  </a:gs>
                  <a:gs pos="50000">
                    <a:srgbClr val="868B90"/>
                  </a:gs>
                  <a:gs pos="8000">
                    <a:srgbClr val="868B90"/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outerShdw blurRad="12700" dist="25400" dir="5400000" algn="t" rotWithShape="0">
                  <a:schemeClr val="tx1">
                    <a:lumMod val="85000"/>
                    <a:lumOff val="15000"/>
                  </a:schemeClr>
                </a:outerShdw>
              </a:effectLst>
              <a:scene3d>
                <a:camera prst="orthographicFront"/>
                <a:lightRig rig="harsh" dir="t"/>
              </a:scene3d>
              <a:sp3d>
                <a:bevelT w="0" h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06370"/>
                <a:endParaRPr lang="es-MX" sz="1800" dirty="0">
                  <a:solidFill>
                    <a:srgbClr val="FFFFFF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21" name="Rectángulo redondeado 3">
                <a:extLst>
                  <a:ext uri="{FF2B5EF4-FFF2-40B4-BE49-F238E27FC236}">
                    <a16:creationId xmlns:a16="http://schemas.microsoft.com/office/drawing/2014/main" id="{3995D5CF-1BA7-481D-A02F-9D1B38CC6504}"/>
                  </a:ext>
                </a:extLst>
              </p:cNvPr>
              <p:cNvSpPr/>
              <p:nvPr/>
            </p:nvSpPr>
            <p:spPr>
              <a:xfrm>
                <a:off x="-5715543" y="3770615"/>
                <a:ext cx="6625214" cy="129600"/>
              </a:xfrm>
              <a:prstGeom prst="roundRect">
                <a:avLst>
                  <a:gd name="adj" fmla="val 23977"/>
                </a:avLst>
              </a:prstGeom>
              <a:gradFill flip="none" rotWithShape="1">
                <a:gsLst>
                  <a:gs pos="100000">
                    <a:srgbClr val="868B90"/>
                  </a:gs>
                  <a:gs pos="95000">
                    <a:srgbClr val="868B90"/>
                  </a:gs>
                  <a:gs pos="0">
                    <a:srgbClr val="868B90"/>
                  </a:gs>
                  <a:gs pos="98000">
                    <a:srgbClr val="FFFFFF"/>
                  </a:gs>
                  <a:gs pos="2000">
                    <a:srgbClr val="FBF9FA"/>
                  </a:gs>
                  <a:gs pos="5000">
                    <a:srgbClr val="868B90"/>
                  </a:gs>
                  <a:gs pos="90000">
                    <a:srgbClr val="FAF9FB"/>
                  </a:gs>
                  <a:gs pos="10000">
                    <a:srgbClr val="FBF9FA"/>
                  </a:gs>
                  <a:gs pos="39000">
                    <a:srgbClr val="FBF9FA"/>
                  </a:gs>
                  <a:gs pos="63000">
                    <a:srgbClr val="FBF9FA"/>
                  </a:gs>
                </a:gsLst>
                <a:lin ang="21594000" scaled="0"/>
                <a:tileRect/>
              </a:gra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0" h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06370"/>
                <a:endParaRPr lang="es-SV" sz="1800" dirty="0">
                  <a:solidFill>
                    <a:srgbClr val="FFFFFF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sp>
          <p:nvSpPr>
            <p:cNvPr id="18" name="23 Rectángulo redondeado">
              <a:extLst>
                <a:ext uri="{FF2B5EF4-FFF2-40B4-BE49-F238E27FC236}">
                  <a16:creationId xmlns:a16="http://schemas.microsoft.com/office/drawing/2014/main" id="{81D40655-88EB-45AF-BFD7-6D925DED7392}"/>
                </a:ext>
              </a:extLst>
            </p:cNvPr>
            <p:cNvSpPr/>
            <p:nvPr/>
          </p:nvSpPr>
          <p:spPr>
            <a:xfrm>
              <a:off x="2823939" y="12968008"/>
              <a:ext cx="2804149" cy="249019"/>
            </a:xfrm>
            <a:custGeom>
              <a:avLst/>
              <a:gdLst/>
              <a:ahLst/>
              <a:cxnLst/>
              <a:rect l="l" t="t" r="r" b="b"/>
              <a:pathLst>
                <a:path w="923491" h="82550">
                  <a:moveTo>
                    <a:pt x="0" y="0"/>
                  </a:moveTo>
                  <a:lnTo>
                    <a:pt x="923491" y="0"/>
                  </a:lnTo>
                  <a:cubicBezTo>
                    <a:pt x="920296" y="46402"/>
                    <a:pt x="881273" y="82550"/>
                    <a:pt x="833807" y="82550"/>
                  </a:cubicBezTo>
                  <a:lnTo>
                    <a:pt x="89683" y="82550"/>
                  </a:lnTo>
                  <a:cubicBezTo>
                    <a:pt x="42218" y="82550"/>
                    <a:pt x="3194" y="46402"/>
                    <a:pt x="0" y="0"/>
                  </a:cubicBezTo>
                  <a:close/>
                </a:path>
              </a:pathLst>
            </a:custGeom>
            <a:solidFill>
              <a:srgbClr val="F7F5F9"/>
            </a:solidFill>
            <a:ln w="3175">
              <a:noFill/>
            </a:ln>
            <a:effectLst>
              <a:innerShdw blurRad="12700" dist="12700" dir="5400000">
                <a:prstClr val="black">
                  <a:alpha val="7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6370"/>
              <a:endParaRPr lang="es-MX" sz="1800" dirty="0">
                <a:solidFill>
                  <a:srgbClr val="FFFFF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9" name="Rectángulo redondeado 3">
              <a:extLst>
                <a:ext uri="{FF2B5EF4-FFF2-40B4-BE49-F238E27FC236}">
                  <a16:creationId xmlns:a16="http://schemas.microsoft.com/office/drawing/2014/main" id="{59B2B1C1-54BE-4524-AD90-6EFD5CD93DCB}"/>
                </a:ext>
              </a:extLst>
            </p:cNvPr>
            <p:cNvSpPr/>
            <p:nvPr/>
          </p:nvSpPr>
          <p:spPr>
            <a:xfrm>
              <a:off x="-3925253" y="2216455"/>
              <a:ext cx="6286434" cy="9112288"/>
            </a:xfrm>
            <a:custGeom>
              <a:avLst/>
              <a:gdLst/>
              <a:ahLst/>
              <a:cxnLst/>
              <a:rect l="l" t="t" r="r" b="b"/>
              <a:pathLst>
                <a:path w="2070313" h="3020732">
                  <a:moveTo>
                    <a:pt x="187976" y="0"/>
                  </a:moveTo>
                  <a:lnTo>
                    <a:pt x="2070313" y="0"/>
                  </a:lnTo>
                  <a:lnTo>
                    <a:pt x="1928420" y="207031"/>
                  </a:lnTo>
                  <a:lnTo>
                    <a:pt x="183453" y="207031"/>
                  </a:lnTo>
                  <a:lnTo>
                    <a:pt x="183453" y="2753062"/>
                  </a:lnTo>
                  <a:lnTo>
                    <a:pt x="0" y="3020732"/>
                  </a:lnTo>
                  <a:lnTo>
                    <a:pt x="0" y="187976"/>
                  </a:lnTo>
                  <a:cubicBezTo>
                    <a:pt x="0" y="84160"/>
                    <a:pt x="84160" y="0"/>
                    <a:pt x="187976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86000">
                  <a:schemeClr val="bg1">
                    <a:alpha val="41000"/>
                  </a:schemeClr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6370"/>
              <a:endParaRPr lang="es-SV" sz="1800" dirty="0">
                <a:solidFill>
                  <a:srgbClr val="FFFFF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25" name="Marcador de posición de imagen 24">
            <a:extLst>
              <a:ext uri="{FF2B5EF4-FFF2-40B4-BE49-F238E27FC236}">
                <a16:creationId xmlns:a16="http://schemas.microsoft.com/office/drawing/2014/main" id="{AC24730D-F4CC-45E5-8294-5057225BCEA6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923660" y="1911542"/>
            <a:ext cx="3489604" cy="2698831"/>
          </a:xfrm>
          <a:custGeom>
            <a:avLst/>
            <a:gdLst>
              <a:gd name="connsiteX0" fmla="*/ 0 w 8590353"/>
              <a:gd name="connsiteY0" fmla="*/ 0 h 5398286"/>
              <a:gd name="connsiteX1" fmla="*/ 8590353 w 8590353"/>
              <a:gd name="connsiteY1" fmla="*/ 0 h 5398286"/>
              <a:gd name="connsiteX2" fmla="*/ 8590353 w 8590353"/>
              <a:gd name="connsiteY2" fmla="*/ 5398286 h 5398286"/>
              <a:gd name="connsiteX3" fmla="*/ 0 w 8590353"/>
              <a:gd name="connsiteY3" fmla="*/ 5398286 h 5398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590353" h="5398286">
                <a:moveTo>
                  <a:pt x="0" y="0"/>
                </a:moveTo>
                <a:lnTo>
                  <a:pt x="8590353" y="0"/>
                </a:lnTo>
                <a:lnTo>
                  <a:pt x="8590353" y="5398286"/>
                </a:lnTo>
                <a:lnTo>
                  <a:pt x="0" y="5398286"/>
                </a:ln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  <a:ln w="152400">
            <a:noFill/>
          </a:ln>
        </p:spPr>
        <p:txBody>
          <a:bodyPr wrap="square" lIns="91383" tIns="45688" rIns="91383" bIns="45688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3181075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5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>
            <a:extLst>
              <a:ext uri="{FF2B5EF4-FFF2-40B4-BE49-F238E27FC236}">
                <a16:creationId xmlns:a16="http://schemas.microsoft.com/office/drawing/2014/main" id="{F27162DB-BD97-40B1-9477-0131F5A66998}"/>
              </a:ext>
            </a:extLst>
          </p:cNvPr>
          <p:cNvSpPr/>
          <p:nvPr userDrawn="1"/>
        </p:nvSpPr>
        <p:spPr bwMode="auto">
          <a:xfrm>
            <a:off x="0" y="0"/>
            <a:ext cx="9906000" cy="39014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6370"/>
            <a:endParaRPr lang="en-US" sz="1800" dirty="0">
              <a:solidFill>
                <a:srgbClr val="000000"/>
              </a:solidFill>
            </a:endParaRPr>
          </a:p>
        </p:txBody>
      </p:sp>
      <p:pic>
        <p:nvPicPr>
          <p:cNvPr id="8" name="Picture 6" descr="http://www.pngall.com/wp-content/uploads/2016/04/Monitor-Free-PNG-Image.png">
            <a:extLst>
              <a:ext uri="{FF2B5EF4-FFF2-40B4-BE49-F238E27FC236}">
                <a16:creationId xmlns:a16="http://schemas.microsoft.com/office/drawing/2014/main" id="{FC73FFF4-B8DE-4277-BD8A-6C6980B7888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2663" y="1736853"/>
            <a:ext cx="4209288" cy="4027957"/>
          </a:xfrm>
          <a:prstGeom prst="rect">
            <a:avLst/>
          </a:prstGeom>
          <a:noFill/>
          <a:effectLst>
            <a:reflection blurRad="304800" stA="320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Marcador de posición de imagen 9">
            <a:extLst>
              <a:ext uri="{FF2B5EF4-FFF2-40B4-BE49-F238E27FC236}">
                <a16:creationId xmlns:a16="http://schemas.microsoft.com/office/drawing/2014/main" id="{E7A6A4CA-F8C5-4D14-8034-72CF142F8AF1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5418465" y="1944009"/>
            <a:ext cx="3929390" cy="2361215"/>
          </a:xfrm>
          <a:custGeom>
            <a:avLst/>
            <a:gdLst>
              <a:gd name="connsiteX0" fmla="*/ 0 w 8590353"/>
              <a:gd name="connsiteY0" fmla="*/ 0 h 5398286"/>
              <a:gd name="connsiteX1" fmla="*/ 8590353 w 8590353"/>
              <a:gd name="connsiteY1" fmla="*/ 0 h 5398286"/>
              <a:gd name="connsiteX2" fmla="*/ 8590353 w 8590353"/>
              <a:gd name="connsiteY2" fmla="*/ 5398286 h 5398286"/>
              <a:gd name="connsiteX3" fmla="*/ 0 w 8590353"/>
              <a:gd name="connsiteY3" fmla="*/ 5398286 h 5398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590353" h="5398286">
                <a:moveTo>
                  <a:pt x="0" y="0"/>
                </a:moveTo>
                <a:lnTo>
                  <a:pt x="8590353" y="0"/>
                </a:lnTo>
                <a:lnTo>
                  <a:pt x="8590353" y="5398286"/>
                </a:lnTo>
                <a:lnTo>
                  <a:pt x="0" y="5398286"/>
                </a:ln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  <a:ln w="152400">
            <a:noFill/>
          </a:ln>
        </p:spPr>
        <p:txBody>
          <a:bodyPr wrap="square" lIns="91383" tIns="45688" rIns="91383" bIns="45688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7" name="6 Rectángulo"/>
          <p:cNvSpPr/>
          <p:nvPr userDrawn="1"/>
        </p:nvSpPr>
        <p:spPr bwMode="auto">
          <a:xfrm>
            <a:off x="0" y="6628635"/>
            <a:ext cx="9906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6370"/>
            <a:endParaRPr lang="es-SV" sz="1800" dirty="0">
              <a:solidFill>
                <a:srgbClr val="000000"/>
              </a:solidFill>
            </a:endParaRPr>
          </a:p>
        </p:txBody>
      </p:sp>
      <p:sp>
        <p:nvSpPr>
          <p:cNvPr id="16" name="15 Rectángulo"/>
          <p:cNvSpPr/>
          <p:nvPr userDrawn="1"/>
        </p:nvSpPr>
        <p:spPr bwMode="auto">
          <a:xfrm>
            <a:off x="9066472" y="6607204"/>
            <a:ext cx="420488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6370"/>
            <a:endParaRPr lang="es-SV" sz="1800" dirty="0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9084799" y="6631386"/>
            <a:ext cx="383833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75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67935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67935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25" name="Rectángulo 5"/>
          <p:cNvSpPr/>
          <p:nvPr userDrawn="1"/>
        </p:nvSpPr>
        <p:spPr>
          <a:xfrm>
            <a:off x="4179950" y="6613158"/>
            <a:ext cx="1546102" cy="2192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06370"/>
            <a:r>
              <a:rPr lang="en-US" sz="825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825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9538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6" grpId="0"/>
      <p:bldP spid="25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 userDrawn="1"/>
        </p:nvSpPr>
        <p:spPr bwMode="auto">
          <a:xfrm>
            <a:off x="0" y="6628635"/>
            <a:ext cx="9906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6370"/>
            <a:endParaRPr lang="es-SV" sz="1800" dirty="0">
              <a:solidFill>
                <a:srgbClr val="000000"/>
              </a:solidFill>
            </a:endParaRPr>
          </a:p>
        </p:txBody>
      </p:sp>
      <p:sp>
        <p:nvSpPr>
          <p:cNvPr id="16" name="15 Rectángulo"/>
          <p:cNvSpPr/>
          <p:nvPr userDrawn="1"/>
        </p:nvSpPr>
        <p:spPr bwMode="auto">
          <a:xfrm>
            <a:off x="9066472" y="6607204"/>
            <a:ext cx="420488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6370"/>
            <a:endParaRPr lang="es-SV" sz="1800" dirty="0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9084799" y="6631386"/>
            <a:ext cx="383833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75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67935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67935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25" name="Rectángulo 5"/>
          <p:cNvSpPr/>
          <p:nvPr userDrawn="1"/>
        </p:nvSpPr>
        <p:spPr>
          <a:xfrm>
            <a:off x="4179950" y="6613158"/>
            <a:ext cx="1546102" cy="2192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06370"/>
            <a:r>
              <a:rPr lang="en-US" sz="825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825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4183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5" grpId="0"/>
    </p:bld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5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>
            <a:extLst>
              <a:ext uri="{FF2B5EF4-FFF2-40B4-BE49-F238E27FC236}">
                <a16:creationId xmlns:a16="http://schemas.microsoft.com/office/drawing/2014/main" id="{8E575065-8E42-42D6-B7A8-AA320BAF36E8}"/>
              </a:ext>
            </a:extLst>
          </p:cNvPr>
          <p:cNvGrpSpPr/>
          <p:nvPr userDrawn="1"/>
        </p:nvGrpSpPr>
        <p:grpSpPr>
          <a:xfrm>
            <a:off x="2649458" y="2446452"/>
            <a:ext cx="1261095" cy="3310532"/>
            <a:chOff x="6522164" y="4833568"/>
            <a:chExt cx="3104436" cy="6621831"/>
          </a:xfrm>
        </p:grpSpPr>
        <p:sp>
          <p:nvSpPr>
            <p:cNvPr id="4" name="Rectángulo redondeado 2">
              <a:extLst>
                <a:ext uri="{FF2B5EF4-FFF2-40B4-BE49-F238E27FC236}">
                  <a16:creationId xmlns:a16="http://schemas.microsoft.com/office/drawing/2014/main" id="{DB36465C-E6F9-4D22-9E3B-41F65C5AC951}"/>
                </a:ext>
              </a:extLst>
            </p:cNvPr>
            <p:cNvSpPr/>
            <p:nvPr/>
          </p:nvSpPr>
          <p:spPr bwMode="auto">
            <a:xfrm>
              <a:off x="6522164" y="4833568"/>
              <a:ext cx="3104436" cy="6621831"/>
            </a:xfrm>
            <a:prstGeom prst="roundRect">
              <a:avLst>
                <a:gd name="adj" fmla="val 12167"/>
              </a:avLst>
            </a:prstGeom>
            <a:solidFill>
              <a:schemeClr val="bg1"/>
            </a:solidFill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906370"/>
              <a:endParaRPr lang="es-SV" sz="1800" dirty="0">
                <a:solidFill>
                  <a:srgbClr val="000000"/>
                </a:solidFill>
              </a:endParaRPr>
            </a:p>
          </p:txBody>
        </p:sp>
        <p:sp>
          <p:nvSpPr>
            <p:cNvPr id="5" name="Rectángulo redondeado 3">
              <a:extLst>
                <a:ext uri="{FF2B5EF4-FFF2-40B4-BE49-F238E27FC236}">
                  <a16:creationId xmlns:a16="http://schemas.microsoft.com/office/drawing/2014/main" id="{00D64186-C70B-423E-A1D0-3787946862FA}"/>
                </a:ext>
              </a:extLst>
            </p:cNvPr>
            <p:cNvSpPr/>
            <p:nvPr/>
          </p:nvSpPr>
          <p:spPr bwMode="auto">
            <a:xfrm>
              <a:off x="7768184" y="5328623"/>
              <a:ext cx="612396" cy="154601"/>
            </a:xfrm>
            <a:prstGeom prst="roundRect">
              <a:avLst>
                <a:gd name="adj" fmla="val 50000"/>
              </a:avLst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906370"/>
              <a:endParaRPr lang="es-SV" sz="1800" dirty="0">
                <a:solidFill>
                  <a:srgbClr val="000000"/>
                </a:solidFill>
              </a:endParaRPr>
            </a:p>
          </p:txBody>
        </p:sp>
        <p:sp>
          <p:nvSpPr>
            <p:cNvPr id="6" name="Rectángulo redondeado 4">
              <a:extLst>
                <a:ext uri="{FF2B5EF4-FFF2-40B4-BE49-F238E27FC236}">
                  <a16:creationId xmlns:a16="http://schemas.microsoft.com/office/drawing/2014/main" id="{C09F4445-3B0A-4C46-AFD3-64823CEA6C18}"/>
                </a:ext>
              </a:extLst>
            </p:cNvPr>
            <p:cNvSpPr/>
            <p:nvPr/>
          </p:nvSpPr>
          <p:spPr bwMode="auto">
            <a:xfrm>
              <a:off x="7996982" y="5103599"/>
              <a:ext cx="154800" cy="154601"/>
            </a:xfrm>
            <a:prstGeom prst="roundRect">
              <a:avLst>
                <a:gd name="adj" fmla="val 50000"/>
              </a:avLst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906370"/>
              <a:endParaRPr lang="es-SV" sz="1800" dirty="0">
                <a:solidFill>
                  <a:srgbClr val="000000"/>
                </a:solidFill>
              </a:endParaRPr>
            </a:p>
          </p:txBody>
        </p:sp>
        <p:sp>
          <p:nvSpPr>
            <p:cNvPr id="7" name="Rectángulo redondeado 5">
              <a:extLst>
                <a:ext uri="{FF2B5EF4-FFF2-40B4-BE49-F238E27FC236}">
                  <a16:creationId xmlns:a16="http://schemas.microsoft.com/office/drawing/2014/main" id="{7CC73465-4AF5-4AC5-AE90-1CE6678E8D3B}"/>
                </a:ext>
              </a:extLst>
            </p:cNvPr>
            <p:cNvSpPr/>
            <p:nvPr/>
          </p:nvSpPr>
          <p:spPr bwMode="auto">
            <a:xfrm>
              <a:off x="7963257" y="10870477"/>
              <a:ext cx="222250" cy="234950"/>
            </a:xfrm>
            <a:prstGeom prst="roundRect">
              <a:avLst>
                <a:gd name="adj" fmla="val 16234"/>
              </a:avLst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906370"/>
              <a:endParaRPr lang="es-SV" sz="1800" dirty="0">
                <a:solidFill>
                  <a:srgbClr val="000000"/>
                </a:solidFill>
              </a:endParaRPr>
            </a:p>
          </p:txBody>
        </p:sp>
        <p:sp>
          <p:nvSpPr>
            <p:cNvPr id="8" name="Rectángulo redondeado 6">
              <a:extLst>
                <a:ext uri="{FF2B5EF4-FFF2-40B4-BE49-F238E27FC236}">
                  <a16:creationId xmlns:a16="http://schemas.microsoft.com/office/drawing/2014/main" id="{2697C601-1CDA-49AA-B455-68C57C17D3A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770649" y="10684219"/>
              <a:ext cx="607466" cy="607466"/>
            </a:xfrm>
            <a:prstGeom prst="roundRect">
              <a:avLst>
                <a:gd name="adj" fmla="val 50000"/>
              </a:avLst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906370"/>
              <a:endParaRPr lang="es-SV" sz="18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10" name="Grupo 9">
            <a:extLst>
              <a:ext uri="{FF2B5EF4-FFF2-40B4-BE49-F238E27FC236}">
                <a16:creationId xmlns:a16="http://schemas.microsoft.com/office/drawing/2014/main" id="{15119BD1-1C72-4D27-9CDA-696CB064C4FE}"/>
              </a:ext>
            </a:extLst>
          </p:cNvPr>
          <p:cNvGrpSpPr/>
          <p:nvPr userDrawn="1"/>
        </p:nvGrpSpPr>
        <p:grpSpPr>
          <a:xfrm>
            <a:off x="5995080" y="2446452"/>
            <a:ext cx="1261095" cy="3310532"/>
            <a:chOff x="14758079" y="4833568"/>
            <a:chExt cx="3104436" cy="6621831"/>
          </a:xfrm>
        </p:grpSpPr>
        <p:sp>
          <p:nvSpPr>
            <p:cNvPr id="11" name="Rectángulo redondeado 18">
              <a:extLst>
                <a:ext uri="{FF2B5EF4-FFF2-40B4-BE49-F238E27FC236}">
                  <a16:creationId xmlns:a16="http://schemas.microsoft.com/office/drawing/2014/main" id="{22BF84DF-527D-48BD-8800-E427621CB3A0}"/>
                </a:ext>
              </a:extLst>
            </p:cNvPr>
            <p:cNvSpPr/>
            <p:nvPr/>
          </p:nvSpPr>
          <p:spPr bwMode="auto">
            <a:xfrm>
              <a:off x="14758079" y="4833568"/>
              <a:ext cx="3104436" cy="6621831"/>
            </a:xfrm>
            <a:prstGeom prst="roundRect">
              <a:avLst>
                <a:gd name="adj" fmla="val 12167"/>
              </a:avLst>
            </a:prstGeom>
            <a:solidFill>
              <a:schemeClr val="bg1"/>
            </a:solidFill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906370"/>
              <a:endParaRPr lang="es-SV" sz="1800" dirty="0">
                <a:solidFill>
                  <a:srgbClr val="000000"/>
                </a:solidFill>
              </a:endParaRPr>
            </a:p>
          </p:txBody>
        </p:sp>
        <p:sp>
          <p:nvSpPr>
            <p:cNvPr id="12" name="Rectángulo redondeado 19">
              <a:extLst>
                <a:ext uri="{FF2B5EF4-FFF2-40B4-BE49-F238E27FC236}">
                  <a16:creationId xmlns:a16="http://schemas.microsoft.com/office/drawing/2014/main" id="{7B448A96-DBBD-4634-AA33-4832B37C7467}"/>
                </a:ext>
              </a:extLst>
            </p:cNvPr>
            <p:cNvSpPr/>
            <p:nvPr/>
          </p:nvSpPr>
          <p:spPr bwMode="auto">
            <a:xfrm>
              <a:off x="16004099" y="5328623"/>
              <a:ext cx="612396" cy="154601"/>
            </a:xfrm>
            <a:prstGeom prst="roundRect">
              <a:avLst>
                <a:gd name="adj" fmla="val 50000"/>
              </a:avLst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906370"/>
              <a:endParaRPr lang="es-SV" sz="1800" dirty="0">
                <a:solidFill>
                  <a:srgbClr val="000000"/>
                </a:solidFill>
              </a:endParaRPr>
            </a:p>
          </p:txBody>
        </p:sp>
        <p:sp>
          <p:nvSpPr>
            <p:cNvPr id="13" name="Rectángulo redondeado 20">
              <a:extLst>
                <a:ext uri="{FF2B5EF4-FFF2-40B4-BE49-F238E27FC236}">
                  <a16:creationId xmlns:a16="http://schemas.microsoft.com/office/drawing/2014/main" id="{5AE843E2-788A-4B09-B5E4-6D8608A0D397}"/>
                </a:ext>
              </a:extLst>
            </p:cNvPr>
            <p:cNvSpPr/>
            <p:nvPr/>
          </p:nvSpPr>
          <p:spPr bwMode="auto">
            <a:xfrm>
              <a:off x="16232897" y="5103599"/>
              <a:ext cx="154800" cy="154601"/>
            </a:xfrm>
            <a:prstGeom prst="roundRect">
              <a:avLst>
                <a:gd name="adj" fmla="val 50000"/>
              </a:avLst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906370"/>
              <a:endParaRPr lang="es-SV" sz="1800" dirty="0">
                <a:solidFill>
                  <a:srgbClr val="000000"/>
                </a:solidFill>
              </a:endParaRPr>
            </a:p>
          </p:txBody>
        </p:sp>
        <p:sp>
          <p:nvSpPr>
            <p:cNvPr id="14" name="Rectángulo redondeado 21">
              <a:extLst>
                <a:ext uri="{FF2B5EF4-FFF2-40B4-BE49-F238E27FC236}">
                  <a16:creationId xmlns:a16="http://schemas.microsoft.com/office/drawing/2014/main" id="{1E681A38-E460-4B51-9C14-673FE5F8379C}"/>
                </a:ext>
              </a:extLst>
            </p:cNvPr>
            <p:cNvSpPr/>
            <p:nvPr/>
          </p:nvSpPr>
          <p:spPr bwMode="auto">
            <a:xfrm>
              <a:off x="16199172" y="10870477"/>
              <a:ext cx="222250" cy="234950"/>
            </a:xfrm>
            <a:prstGeom prst="roundRect">
              <a:avLst>
                <a:gd name="adj" fmla="val 16234"/>
              </a:avLst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906370"/>
              <a:endParaRPr lang="es-SV" sz="1800" dirty="0">
                <a:solidFill>
                  <a:srgbClr val="000000"/>
                </a:solidFill>
              </a:endParaRPr>
            </a:p>
          </p:txBody>
        </p:sp>
        <p:sp>
          <p:nvSpPr>
            <p:cNvPr id="15" name="Rectángulo redondeado 22">
              <a:extLst>
                <a:ext uri="{FF2B5EF4-FFF2-40B4-BE49-F238E27FC236}">
                  <a16:creationId xmlns:a16="http://schemas.microsoft.com/office/drawing/2014/main" id="{1CB22096-5332-46F9-85FA-5E7B473E0EA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6006564" y="10684219"/>
              <a:ext cx="607466" cy="607466"/>
            </a:xfrm>
            <a:prstGeom prst="roundRect">
              <a:avLst>
                <a:gd name="adj" fmla="val 50000"/>
              </a:avLst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906370"/>
              <a:endParaRPr lang="es-SV" sz="18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17" name="Grupo 16">
            <a:extLst>
              <a:ext uri="{FF2B5EF4-FFF2-40B4-BE49-F238E27FC236}">
                <a16:creationId xmlns:a16="http://schemas.microsoft.com/office/drawing/2014/main" id="{4DF5EB67-2BB6-48F9-B347-1A856CC6387B}"/>
              </a:ext>
            </a:extLst>
          </p:cNvPr>
          <p:cNvGrpSpPr/>
          <p:nvPr userDrawn="1"/>
        </p:nvGrpSpPr>
        <p:grpSpPr>
          <a:xfrm>
            <a:off x="4239405" y="2233261"/>
            <a:ext cx="1432590" cy="3760729"/>
            <a:chOff x="10436136" y="4407134"/>
            <a:chExt cx="3526606" cy="7522329"/>
          </a:xfrm>
        </p:grpSpPr>
        <p:sp>
          <p:nvSpPr>
            <p:cNvPr id="18" name="Rectángulo redondeado 25">
              <a:extLst>
                <a:ext uri="{FF2B5EF4-FFF2-40B4-BE49-F238E27FC236}">
                  <a16:creationId xmlns:a16="http://schemas.microsoft.com/office/drawing/2014/main" id="{3D83DFCA-36CD-4978-99FD-450E4E870DE1}"/>
                </a:ext>
              </a:extLst>
            </p:cNvPr>
            <p:cNvSpPr/>
            <p:nvPr/>
          </p:nvSpPr>
          <p:spPr bwMode="auto">
            <a:xfrm>
              <a:off x="10436136" y="4407134"/>
              <a:ext cx="3526606" cy="7522329"/>
            </a:xfrm>
            <a:prstGeom prst="roundRect">
              <a:avLst>
                <a:gd name="adj" fmla="val 12167"/>
              </a:avLst>
            </a:prstGeom>
            <a:solidFill>
              <a:schemeClr val="bg1"/>
            </a:solidFill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906370"/>
              <a:endParaRPr lang="es-SV" sz="1800" dirty="0">
                <a:solidFill>
                  <a:srgbClr val="000000"/>
                </a:solidFill>
              </a:endParaRPr>
            </a:p>
          </p:txBody>
        </p:sp>
        <p:sp>
          <p:nvSpPr>
            <p:cNvPr id="19" name="Rectángulo redondeado 26">
              <a:extLst>
                <a:ext uri="{FF2B5EF4-FFF2-40B4-BE49-F238E27FC236}">
                  <a16:creationId xmlns:a16="http://schemas.microsoft.com/office/drawing/2014/main" id="{24D826B1-AD89-4E0B-8C67-633FB05FB436}"/>
                </a:ext>
              </a:extLst>
            </p:cNvPr>
            <p:cNvSpPr/>
            <p:nvPr/>
          </p:nvSpPr>
          <p:spPr bwMode="auto">
            <a:xfrm>
              <a:off x="11851601" y="4969511"/>
              <a:ext cx="695675" cy="175625"/>
            </a:xfrm>
            <a:prstGeom prst="roundRect">
              <a:avLst>
                <a:gd name="adj" fmla="val 50000"/>
              </a:avLst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906370"/>
              <a:endParaRPr lang="es-SV" sz="1800" dirty="0">
                <a:solidFill>
                  <a:srgbClr val="000000"/>
                </a:solidFill>
              </a:endParaRPr>
            </a:p>
          </p:txBody>
        </p:sp>
        <p:sp>
          <p:nvSpPr>
            <p:cNvPr id="20" name="Rectángulo redondeado 27">
              <a:extLst>
                <a:ext uri="{FF2B5EF4-FFF2-40B4-BE49-F238E27FC236}">
                  <a16:creationId xmlns:a16="http://schemas.microsoft.com/office/drawing/2014/main" id="{208BBA42-A5AE-4BE9-8E28-748F4D8A2B7A}"/>
                </a:ext>
              </a:extLst>
            </p:cNvPr>
            <p:cNvSpPr/>
            <p:nvPr/>
          </p:nvSpPr>
          <p:spPr bwMode="auto">
            <a:xfrm>
              <a:off x="12111513" y="4713886"/>
              <a:ext cx="175851" cy="175625"/>
            </a:xfrm>
            <a:prstGeom prst="roundRect">
              <a:avLst>
                <a:gd name="adj" fmla="val 50000"/>
              </a:avLst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906370"/>
              <a:endParaRPr lang="es-SV" sz="1800" dirty="0">
                <a:solidFill>
                  <a:srgbClr val="000000"/>
                </a:solidFill>
              </a:endParaRPr>
            </a:p>
          </p:txBody>
        </p:sp>
        <p:sp>
          <p:nvSpPr>
            <p:cNvPr id="21" name="Rectángulo redondeado 28">
              <a:extLst>
                <a:ext uri="{FF2B5EF4-FFF2-40B4-BE49-F238E27FC236}">
                  <a16:creationId xmlns:a16="http://schemas.microsoft.com/office/drawing/2014/main" id="{5E57332E-DE38-4EA8-8434-60359E9E6991}"/>
                </a:ext>
              </a:extLst>
            </p:cNvPr>
            <p:cNvSpPr/>
            <p:nvPr/>
          </p:nvSpPr>
          <p:spPr bwMode="auto">
            <a:xfrm>
              <a:off x="12073202" y="11264998"/>
              <a:ext cx="252474" cy="266901"/>
            </a:xfrm>
            <a:prstGeom prst="roundRect">
              <a:avLst>
                <a:gd name="adj" fmla="val 16234"/>
              </a:avLst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906370"/>
              <a:endParaRPr lang="es-SV" sz="1800" dirty="0">
                <a:solidFill>
                  <a:srgbClr val="000000"/>
                </a:solidFill>
              </a:endParaRPr>
            </a:p>
          </p:txBody>
        </p:sp>
        <p:sp>
          <p:nvSpPr>
            <p:cNvPr id="22" name="Rectángulo redondeado 29">
              <a:extLst>
                <a:ext uri="{FF2B5EF4-FFF2-40B4-BE49-F238E27FC236}">
                  <a16:creationId xmlns:a16="http://schemas.microsoft.com/office/drawing/2014/main" id="{5AD595B8-B49C-427B-A6E8-8F083F8B180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1854402" y="11053411"/>
              <a:ext cx="690075" cy="690075"/>
            </a:xfrm>
            <a:prstGeom prst="roundRect">
              <a:avLst>
                <a:gd name="adj" fmla="val 50000"/>
              </a:avLst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906370"/>
              <a:endParaRPr lang="es-SV" sz="18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24" name="Grupo 23">
            <a:extLst>
              <a:ext uri="{FF2B5EF4-FFF2-40B4-BE49-F238E27FC236}">
                <a16:creationId xmlns:a16="http://schemas.microsoft.com/office/drawing/2014/main" id="{FFB5169D-C9AB-4989-9617-22FCED291057}"/>
              </a:ext>
            </a:extLst>
          </p:cNvPr>
          <p:cNvGrpSpPr/>
          <p:nvPr userDrawn="1"/>
        </p:nvGrpSpPr>
        <p:grpSpPr>
          <a:xfrm>
            <a:off x="797448" y="2446452"/>
            <a:ext cx="1261095" cy="3310532"/>
            <a:chOff x="6522164" y="4833568"/>
            <a:chExt cx="3104436" cy="6621831"/>
          </a:xfrm>
        </p:grpSpPr>
        <p:sp>
          <p:nvSpPr>
            <p:cNvPr id="25" name="Rectángulo redondeado 40">
              <a:extLst>
                <a:ext uri="{FF2B5EF4-FFF2-40B4-BE49-F238E27FC236}">
                  <a16:creationId xmlns:a16="http://schemas.microsoft.com/office/drawing/2014/main" id="{B981FD96-030D-46B9-8C48-9E162AF4ABE7}"/>
                </a:ext>
              </a:extLst>
            </p:cNvPr>
            <p:cNvSpPr/>
            <p:nvPr/>
          </p:nvSpPr>
          <p:spPr bwMode="auto">
            <a:xfrm>
              <a:off x="6522164" y="4833568"/>
              <a:ext cx="3104436" cy="6621831"/>
            </a:xfrm>
            <a:prstGeom prst="roundRect">
              <a:avLst>
                <a:gd name="adj" fmla="val 12167"/>
              </a:avLst>
            </a:prstGeom>
            <a:solidFill>
              <a:schemeClr val="bg1"/>
            </a:solidFill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906370"/>
              <a:endParaRPr lang="es-SV" sz="1800" dirty="0">
                <a:solidFill>
                  <a:srgbClr val="000000"/>
                </a:solidFill>
              </a:endParaRPr>
            </a:p>
          </p:txBody>
        </p:sp>
        <p:sp>
          <p:nvSpPr>
            <p:cNvPr id="26" name="Rectángulo redondeado 41">
              <a:extLst>
                <a:ext uri="{FF2B5EF4-FFF2-40B4-BE49-F238E27FC236}">
                  <a16:creationId xmlns:a16="http://schemas.microsoft.com/office/drawing/2014/main" id="{DA47F0BC-489E-485B-AF65-5E6B21699B49}"/>
                </a:ext>
              </a:extLst>
            </p:cNvPr>
            <p:cNvSpPr/>
            <p:nvPr/>
          </p:nvSpPr>
          <p:spPr bwMode="auto">
            <a:xfrm>
              <a:off x="7768184" y="5328623"/>
              <a:ext cx="612396" cy="154601"/>
            </a:xfrm>
            <a:prstGeom prst="roundRect">
              <a:avLst>
                <a:gd name="adj" fmla="val 50000"/>
              </a:avLst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906370"/>
              <a:endParaRPr lang="es-SV" sz="1800" dirty="0">
                <a:solidFill>
                  <a:srgbClr val="000000"/>
                </a:solidFill>
              </a:endParaRPr>
            </a:p>
          </p:txBody>
        </p:sp>
        <p:sp>
          <p:nvSpPr>
            <p:cNvPr id="27" name="Rectángulo redondeado 42">
              <a:extLst>
                <a:ext uri="{FF2B5EF4-FFF2-40B4-BE49-F238E27FC236}">
                  <a16:creationId xmlns:a16="http://schemas.microsoft.com/office/drawing/2014/main" id="{B1D337FF-A4C9-4D5F-B622-E7E3ABA59434}"/>
                </a:ext>
              </a:extLst>
            </p:cNvPr>
            <p:cNvSpPr/>
            <p:nvPr/>
          </p:nvSpPr>
          <p:spPr bwMode="auto">
            <a:xfrm>
              <a:off x="7996982" y="5103599"/>
              <a:ext cx="154800" cy="154601"/>
            </a:xfrm>
            <a:prstGeom prst="roundRect">
              <a:avLst>
                <a:gd name="adj" fmla="val 50000"/>
              </a:avLst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906370"/>
              <a:endParaRPr lang="es-SV" sz="1800" dirty="0">
                <a:solidFill>
                  <a:srgbClr val="000000"/>
                </a:solidFill>
              </a:endParaRPr>
            </a:p>
          </p:txBody>
        </p:sp>
        <p:sp>
          <p:nvSpPr>
            <p:cNvPr id="28" name="Rectángulo redondeado 43">
              <a:extLst>
                <a:ext uri="{FF2B5EF4-FFF2-40B4-BE49-F238E27FC236}">
                  <a16:creationId xmlns:a16="http://schemas.microsoft.com/office/drawing/2014/main" id="{D39EA220-FF74-4031-BC7C-2F3D4088B2B0}"/>
                </a:ext>
              </a:extLst>
            </p:cNvPr>
            <p:cNvSpPr/>
            <p:nvPr/>
          </p:nvSpPr>
          <p:spPr bwMode="auto">
            <a:xfrm>
              <a:off x="7963257" y="10870477"/>
              <a:ext cx="222250" cy="234950"/>
            </a:xfrm>
            <a:prstGeom prst="roundRect">
              <a:avLst>
                <a:gd name="adj" fmla="val 16234"/>
              </a:avLst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906370"/>
              <a:endParaRPr lang="es-SV" sz="1800" dirty="0">
                <a:solidFill>
                  <a:srgbClr val="000000"/>
                </a:solidFill>
              </a:endParaRPr>
            </a:p>
          </p:txBody>
        </p:sp>
        <p:sp>
          <p:nvSpPr>
            <p:cNvPr id="29" name="Rectángulo redondeado 44">
              <a:extLst>
                <a:ext uri="{FF2B5EF4-FFF2-40B4-BE49-F238E27FC236}">
                  <a16:creationId xmlns:a16="http://schemas.microsoft.com/office/drawing/2014/main" id="{4378B4FF-1C66-4C4B-95B4-D1419318790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770649" y="10684219"/>
              <a:ext cx="607466" cy="607466"/>
            </a:xfrm>
            <a:prstGeom prst="roundRect">
              <a:avLst>
                <a:gd name="adj" fmla="val 50000"/>
              </a:avLst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906370"/>
              <a:endParaRPr lang="es-SV" sz="18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31" name="Grupo 30">
            <a:extLst>
              <a:ext uri="{FF2B5EF4-FFF2-40B4-BE49-F238E27FC236}">
                <a16:creationId xmlns:a16="http://schemas.microsoft.com/office/drawing/2014/main" id="{7592F838-70B2-4EC7-8D3B-3E5FF7738D39}"/>
              </a:ext>
            </a:extLst>
          </p:cNvPr>
          <p:cNvGrpSpPr/>
          <p:nvPr userDrawn="1"/>
        </p:nvGrpSpPr>
        <p:grpSpPr>
          <a:xfrm>
            <a:off x="7852150" y="2446452"/>
            <a:ext cx="1261095" cy="3310532"/>
            <a:chOff x="14758079" y="4833568"/>
            <a:chExt cx="3104436" cy="6621831"/>
          </a:xfrm>
        </p:grpSpPr>
        <p:sp>
          <p:nvSpPr>
            <p:cNvPr id="32" name="Rectángulo redondeado 47">
              <a:extLst>
                <a:ext uri="{FF2B5EF4-FFF2-40B4-BE49-F238E27FC236}">
                  <a16:creationId xmlns:a16="http://schemas.microsoft.com/office/drawing/2014/main" id="{F663A8A6-872F-40DA-AD81-5252F8053797}"/>
                </a:ext>
              </a:extLst>
            </p:cNvPr>
            <p:cNvSpPr/>
            <p:nvPr/>
          </p:nvSpPr>
          <p:spPr bwMode="auto">
            <a:xfrm>
              <a:off x="14758079" y="4833568"/>
              <a:ext cx="3104436" cy="6621831"/>
            </a:xfrm>
            <a:prstGeom prst="roundRect">
              <a:avLst>
                <a:gd name="adj" fmla="val 12167"/>
              </a:avLst>
            </a:prstGeom>
            <a:solidFill>
              <a:schemeClr val="bg1"/>
            </a:solidFill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906370"/>
              <a:endParaRPr lang="es-SV" sz="1800" dirty="0">
                <a:solidFill>
                  <a:srgbClr val="000000"/>
                </a:solidFill>
              </a:endParaRPr>
            </a:p>
          </p:txBody>
        </p:sp>
        <p:sp>
          <p:nvSpPr>
            <p:cNvPr id="33" name="Rectángulo redondeado 48">
              <a:extLst>
                <a:ext uri="{FF2B5EF4-FFF2-40B4-BE49-F238E27FC236}">
                  <a16:creationId xmlns:a16="http://schemas.microsoft.com/office/drawing/2014/main" id="{B504B3CB-F590-4FB4-9466-FDB3FD268F03}"/>
                </a:ext>
              </a:extLst>
            </p:cNvPr>
            <p:cNvSpPr/>
            <p:nvPr/>
          </p:nvSpPr>
          <p:spPr bwMode="auto">
            <a:xfrm>
              <a:off x="16004099" y="5328623"/>
              <a:ext cx="612396" cy="154601"/>
            </a:xfrm>
            <a:prstGeom prst="roundRect">
              <a:avLst>
                <a:gd name="adj" fmla="val 50000"/>
              </a:avLst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906370"/>
              <a:endParaRPr lang="es-SV" sz="1800" dirty="0">
                <a:solidFill>
                  <a:srgbClr val="000000"/>
                </a:solidFill>
              </a:endParaRPr>
            </a:p>
          </p:txBody>
        </p:sp>
        <p:sp>
          <p:nvSpPr>
            <p:cNvPr id="34" name="Rectángulo redondeado 49">
              <a:extLst>
                <a:ext uri="{FF2B5EF4-FFF2-40B4-BE49-F238E27FC236}">
                  <a16:creationId xmlns:a16="http://schemas.microsoft.com/office/drawing/2014/main" id="{25175E07-9884-48C9-A175-41F465524197}"/>
                </a:ext>
              </a:extLst>
            </p:cNvPr>
            <p:cNvSpPr/>
            <p:nvPr/>
          </p:nvSpPr>
          <p:spPr bwMode="auto">
            <a:xfrm>
              <a:off x="16232897" y="5103599"/>
              <a:ext cx="154800" cy="154601"/>
            </a:xfrm>
            <a:prstGeom prst="roundRect">
              <a:avLst>
                <a:gd name="adj" fmla="val 50000"/>
              </a:avLst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906370"/>
              <a:endParaRPr lang="es-SV" sz="1800" dirty="0">
                <a:solidFill>
                  <a:srgbClr val="000000"/>
                </a:solidFill>
              </a:endParaRPr>
            </a:p>
          </p:txBody>
        </p:sp>
        <p:sp>
          <p:nvSpPr>
            <p:cNvPr id="35" name="Rectángulo redondeado 50">
              <a:extLst>
                <a:ext uri="{FF2B5EF4-FFF2-40B4-BE49-F238E27FC236}">
                  <a16:creationId xmlns:a16="http://schemas.microsoft.com/office/drawing/2014/main" id="{3848B6BE-5D43-4A3E-975C-11EA713789D4}"/>
                </a:ext>
              </a:extLst>
            </p:cNvPr>
            <p:cNvSpPr/>
            <p:nvPr/>
          </p:nvSpPr>
          <p:spPr bwMode="auto">
            <a:xfrm>
              <a:off x="16199172" y="10870477"/>
              <a:ext cx="222250" cy="234950"/>
            </a:xfrm>
            <a:prstGeom prst="roundRect">
              <a:avLst>
                <a:gd name="adj" fmla="val 16234"/>
              </a:avLst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906370"/>
              <a:endParaRPr lang="es-SV" sz="1800" dirty="0">
                <a:solidFill>
                  <a:srgbClr val="000000"/>
                </a:solidFill>
              </a:endParaRPr>
            </a:p>
          </p:txBody>
        </p:sp>
        <p:sp>
          <p:nvSpPr>
            <p:cNvPr id="36" name="Rectángulo redondeado 51">
              <a:extLst>
                <a:ext uri="{FF2B5EF4-FFF2-40B4-BE49-F238E27FC236}">
                  <a16:creationId xmlns:a16="http://schemas.microsoft.com/office/drawing/2014/main" id="{BE3D62CE-9E3D-47A8-B0CB-43CB38326AC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6006564" y="10684219"/>
              <a:ext cx="607466" cy="607466"/>
            </a:xfrm>
            <a:prstGeom prst="roundRect">
              <a:avLst>
                <a:gd name="adj" fmla="val 50000"/>
              </a:avLst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906370"/>
              <a:endParaRPr lang="es-SV" sz="1800" dirty="0">
                <a:solidFill>
                  <a:srgbClr val="000000"/>
                </a:solidFill>
              </a:endParaRPr>
            </a:p>
          </p:txBody>
        </p:sp>
      </p:grpSp>
      <p:sp>
        <p:nvSpPr>
          <p:cNvPr id="65" name="Marcador de posición de imagen 64">
            <a:extLst>
              <a:ext uri="{FF2B5EF4-FFF2-40B4-BE49-F238E27FC236}">
                <a16:creationId xmlns:a16="http://schemas.microsoft.com/office/drawing/2014/main" id="{75BA7C79-7075-4B26-9637-D048B6EA7A1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88859" y="2918952"/>
            <a:ext cx="1085666" cy="2379073"/>
          </a:xfrm>
          <a:custGeom>
            <a:avLst/>
            <a:gdLst>
              <a:gd name="connsiteX0" fmla="*/ 0 w 2672583"/>
              <a:gd name="connsiteY0" fmla="*/ 0 h 4758697"/>
              <a:gd name="connsiteX1" fmla="*/ 2672583 w 2672583"/>
              <a:gd name="connsiteY1" fmla="*/ 0 h 4758697"/>
              <a:gd name="connsiteX2" fmla="*/ 2672583 w 2672583"/>
              <a:gd name="connsiteY2" fmla="*/ 4758697 h 4758697"/>
              <a:gd name="connsiteX3" fmla="*/ 0 w 2672583"/>
              <a:gd name="connsiteY3" fmla="*/ 4758697 h 4758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72583" h="4758697">
                <a:moveTo>
                  <a:pt x="0" y="0"/>
                </a:moveTo>
                <a:lnTo>
                  <a:pt x="2672583" y="0"/>
                </a:lnTo>
                <a:lnTo>
                  <a:pt x="2672583" y="4758697"/>
                </a:lnTo>
                <a:lnTo>
                  <a:pt x="0" y="4758697"/>
                </a:ln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66" name="Marcador de posición de imagen 65">
            <a:extLst>
              <a:ext uri="{FF2B5EF4-FFF2-40B4-BE49-F238E27FC236}">
                <a16:creationId xmlns:a16="http://schemas.microsoft.com/office/drawing/2014/main" id="{0E4D28AF-EF34-450E-8172-088810FDAF3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740869" y="2918952"/>
            <a:ext cx="1085665" cy="2379073"/>
          </a:xfrm>
          <a:custGeom>
            <a:avLst/>
            <a:gdLst>
              <a:gd name="connsiteX0" fmla="*/ 0 w 2672581"/>
              <a:gd name="connsiteY0" fmla="*/ 0 h 4758697"/>
              <a:gd name="connsiteX1" fmla="*/ 2672581 w 2672581"/>
              <a:gd name="connsiteY1" fmla="*/ 0 h 4758697"/>
              <a:gd name="connsiteX2" fmla="*/ 2672581 w 2672581"/>
              <a:gd name="connsiteY2" fmla="*/ 4758697 h 4758697"/>
              <a:gd name="connsiteX3" fmla="*/ 0 w 2672581"/>
              <a:gd name="connsiteY3" fmla="*/ 4758697 h 4758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72581" h="4758697">
                <a:moveTo>
                  <a:pt x="0" y="0"/>
                </a:moveTo>
                <a:lnTo>
                  <a:pt x="2672581" y="0"/>
                </a:lnTo>
                <a:lnTo>
                  <a:pt x="2672581" y="4758697"/>
                </a:lnTo>
                <a:lnTo>
                  <a:pt x="0" y="4758697"/>
                </a:ln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67" name="Marcador de posición de imagen 66">
            <a:extLst>
              <a:ext uri="{FF2B5EF4-FFF2-40B4-BE49-F238E27FC236}">
                <a16:creationId xmlns:a16="http://schemas.microsoft.com/office/drawing/2014/main" id="{0447B62B-D5E0-45A8-9AE9-AA05F50F1F5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343246" y="2770012"/>
            <a:ext cx="1233305" cy="2702602"/>
          </a:xfrm>
          <a:custGeom>
            <a:avLst/>
            <a:gdLst>
              <a:gd name="connsiteX0" fmla="*/ 0 w 3036024"/>
              <a:gd name="connsiteY0" fmla="*/ 0 h 5405829"/>
              <a:gd name="connsiteX1" fmla="*/ 3036024 w 3036024"/>
              <a:gd name="connsiteY1" fmla="*/ 0 h 5405829"/>
              <a:gd name="connsiteX2" fmla="*/ 3036024 w 3036024"/>
              <a:gd name="connsiteY2" fmla="*/ 5405829 h 5405829"/>
              <a:gd name="connsiteX3" fmla="*/ 0 w 3036024"/>
              <a:gd name="connsiteY3" fmla="*/ 5405829 h 5405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36024" h="5405829">
                <a:moveTo>
                  <a:pt x="0" y="0"/>
                </a:moveTo>
                <a:lnTo>
                  <a:pt x="3036024" y="0"/>
                </a:lnTo>
                <a:lnTo>
                  <a:pt x="3036024" y="5405829"/>
                </a:lnTo>
                <a:lnTo>
                  <a:pt x="0" y="5405829"/>
                </a:ln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68" name="Marcador de posición de imagen 67">
            <a:extLst>
              <a:ext uri="{FF2B5EF4-FFF2-40B4-BE49-F238E27FC236}">
                <a16:creationId xmlns:a16="http://schemas.microsoft.com/office/drawing/2014/main" id="{E6F52850-6F5A-419C-A345-040F2BA7673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86490" y="2918952"/>
            <a:ext cx="1085666" cy="2379073"/>
          </a:xfrm>
          <a:custGeom>
            <a:avLst/>
            <a:gdLst>
              <a:gd name="connsiteX0" fmla="*/ 0 w 2672582"/>
              <a:gd name="connsiteY0" fmla="*/ 0 h 4758697"/>
              <a:gd name="connsiteX1" fmla="*/ 2672582 w 2672582"/>
              <a:gd name="connsiteY1" fmla="*/ 0 h 4758697"/>
              <a:gd name="connsiteX2" fmla="*/ 2672582 w 2672582"/>
              <a:gd name="connsiteY2" fmla="*/ 4758697 h 4758697"/>
              <a:gd name="connsiteX3" fmla="*/ 0 w 2672582"/>
              <a:gd name="connsiteY3" fmla="*/ 4758697 h 4758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72582" h="4758697">
                <a:moveTo>
                  <a:pt x="0" y="0"/>
                </a:moveTo>
                <a:lnTo>
                  <a:pt x="2672582" y="0"/>
                </a:lnTo>
                <a:lnTo>
                  <a:pt x="2672582" y="4758697"/>
                </a:lnTo>
                <a:lnTo>
                  <a:pt x="0" y="4758697"/>
                </a:ln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69" name="Marcador de posición de imagen 68">
            <a:extLst>
              <a:ext uri="{FF2B5EF4-FFF2-40B4-BE49-F238E27FC236}">
                <a16:creationId xmlns:a16="http://schemas.microsoft.com/office/drawing/2014/main" id="{0C7CD847-2F7C-4B93-A63C-BFF94325CDD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943559" y="2918952"/>
            <a:ext cx="1085667" cy="2379073"/>
          </a:xfrm>
          <a:custGeom>
            <a:avLst/>
            <a:gdLst>
              <a:gd name="connsiteX0" fmla="*/ 0 w 2672584"/>
              <a:gd name="connsiteY0" fmla="*/ 0 h 4758697"/>
              <a:gd name="connsiteX1" fmla="*/ 2672584 w 2672584"/>
              <a:gd name="connsiteY1" fmla="*/ 0 h 4758697"/>
              <a:gd name="connsiteX2" fmla="*/ 2672584 w 2672584"/>
              <a:gd name="connsiteY2" fmla="*/ 4758697 h 4758697"/>
              <a:gd name="connsiteX3" fmla="*/ 0 w 2672584"/>
              <a:gd name="connsiteY3" fmla="*/ 4758697 h 4758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72584" h="4758697">
                <a:moveTo>
                  <a:pt x="0" y="0"/>
                </a:moveTo>
                <a:lnTo>
                  <a:pt x="2672584" y="0"/>
                </a:lnTo>
                <a:lnTo>
                  <a:pt x="2672584" y="4758697"/>
                </a:lnTo>
                <a:lnTo>
                  <a:pt x="0" y="4758697"/>
                </a:ln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876338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66" grpId="0" animBg="1"/>
      <p:bldP spid="67" grpId="0" animBg="1"/>
      <p:bldP spid="68" grpId="0" animBg="1"/>
      <p:bldP spid="69" grpId="0" animBg="1"/>
    </p:bld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5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10" descr="http://app.imcreator.com/images/editor/iphone_for_editor.png">
            <a:extLst>
              <a:ext uri="{FF2B5EF4-FFF2-40B4-BE49-F238E27FC236}">
                <a16:creationId xmlns:a16="http://schemas.microsoft.com/office/drawing/2014/main" id="{5FB1CEFF-7614-446E-9999-1B359E6D3A9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6998" y="1134340"/>
            <a:ext cx="2335966" cy="5150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" name="Marcador de posición de imagen 68">
            <a:extLst>
              <a:ext uri="{FF2B5EF4-FFF2-40B4-BE49-F238E27FC236}">
                <a16:creationId xmlns:a16="http://schemas.microsoft.com/office/drawing/2014/main" id="{0C7CD847-2F7C-4B93-A63C-BFF94325CDD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40317" y="1880970"/>
            <a:ext cx="1640349" cy="3333364"/>
          </a:xfrm>
          <a:custGeom>
            <a:avLst/>
            <a:gdLst>
              <a:gd name="connsiteX0" fmla="*/ 0 w 2672584"/>
              <a:gd name="connsiteY0" fmla="*/ 0 h 4758697"/>
              <a:gd name="connsiteX1" fmla="*/ 2672584 w 2672584"/>
              <a:gd name="connsiteY1" fmla="*/ 0 h 4758697"/>
              <a:gd name="connsiteX2" fmla="*/ 2672584 w 2672584"/>
              <a:gd name="connsiteY2" fmla="*/ 4758697 h 4758697"/>
              <a:gd name="connsiteX3" fmla="*/ 0 w 2672584"/>
              <a:gd name="connsiteY3" fmla="*/ 4758697 h 4758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72584" h="4758697">
                <a:moveTo>
                  <a:pt x="0" y="0"/>
                </a:moveTo>
                <a:lnTo>
                  <a:pt x="2672584" y="0"/>
                </a:lnTo>
                <a:lnTo>
                  <a:pt x="2672584" y="4758697"/>
                </a:lnTo>
                <a:lnTo>
                  <a:pt x="0" y="4758697"/>
                </a:ln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3334826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</p:bld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5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posición de imagen 33">
            <a:extLst>
              <a:ext uri="{FF2B5EF4-FFF2-40B4-BE49-F238E27FC236}">
                <a16:creationId xmlns:a16="http://schemas.microsoft.com/office/drawing/2014/main" id="{F58681CA-8435-40AA-A673-8F3BDE1D3987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1445727" y="2259004"/>
            <a:ext cx="1506197" cy="1853781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 w="152400">
            <a:noFill/>
          </a:ln>
        </p:spPr>
        <p:txBody>
          <a:bodyPr wrap="square" lIns="91383" tIns="45688" rIns="91383" bIns="45688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8" name="Marcador de posición de imagen 33">
            <a:extLst>
              <a:ext uri="{FF2B5EF4-FFF2-40B4-BE49-F238E27FC236}">
                <a16:creationId xmlns:a16="http://schemas.microsoft.com/office/drawing/2014/main" id="{34E1CA2C-7465-4796-BDAC-1EA4070D7BE3}"/>
              </a:ext>
            </a:extLst>
          </p:cNvPr>
          <p:cNvSpPr>
            <a:spLocks noGrp="1" noChangeAspect="1"/>
          </p:cNvSpPr>
          <p:nvPr>
            <p:ph type="pic" sz="quarter" idx="11"/>
          </p:nvPr>
        </p:nvSpPr>
        <p:spPr>
          <a:xfrm>
            <a:off x="4243504" y="2259004"/>
            <a:ext cx="1506197" cy="1853781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 w="152400">
            <a:noFill/>
          </a:ln>
        </p:spPr>
        <p:txBody>
          <a:bodyPr wrap="square" lIns="91383" tIns="45688" rIns="91383" bIns="45688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11" name="Marcador de posición de imagen 33">
            <a:extLst>
              <a:ext uri="{FF2B5EF4-FFF2-40B4-BE49-F238E27FC236}">
                <a16:creationId xmlns:a16="http://schemas.microsoft.com/office/drawing/2014/main" id="{D9313389-1CE1-45D9-BF58-2BE9A3AC3F72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185707" y="2259004"/>
            <a:ext cx="1506197" cy="1853781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 w="152400">
            <a:noFill/>
          </a:ln>
        </p:spPr>
        <p:txBody>
          <a:bodyPr wrap="square" lIns="91383" tIns="45688" rIns="91383" bIns="45688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455411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1" grpId="0" animBg="1"/>
    </p:bld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5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posición de imagen 33">
            <a:extLst>
              <a:ext uri="{FF2B5EF4-FFF2-40B4-BE49-F238E27FC236}">
                <a16:creationId xmlns:a16="http://schemas.microsoft.com/office/drawing/2014/main" id="{F58681CA-8435-40AA-A673-8F3BDE1D398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757224" y="2876274"/>
            <a:ext cx="1342487" cy="2750082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 w="152400">
            <a:noFill/>
          </a:ln>
        </p:spPr>
        <p:txBody>
          <a:bodyPr wrap="square" lIns="91383" tIns="45688" rIns="91383" bIns="45688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8" name="Marcador de posición de imagen 33">
            <a:extLst>
              <a:ext uri="{FF2B5EF4-FFF2-40B4-BE49-F238E27FC236}">
                <a16:creationId xmlns:a16="http://schemas.microsoft.com/office/drawing/2014/main" id="{34E1CA2C-7465-4796-BDAC-1EA4070D7BE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511579" y="2970108"/>
            <a:ext cx="1468255" cy="2687089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 w="152400">
            <a:noFill/>
          </a:ln>
        </p:spPr>
        <p:txBody>
          <a:bodyPr wrap="square" lIns="91383" tIns="45688" rIns="91383" bIns="45688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1473710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5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Marcador de posición de imagen 10">
            <a:extLst>
              <a:ext uri="{FF2B5EF4-FFF2-40B4-BE49-F238E27FC236}">
                <a16:creationId xmlns:a16="http://schemas.microsoft.com/office/drawing/2014/main" id="{A4053BB6-8D3F-4CB4-871F-9F6BDF43726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148589" y="0"/>
            <a:ext cx="5757413" cy="6863223"/>
          </a:xfrm>
          <a:custGeom>
            <a:avLst/>
            <a:gdLst>
              <a:gd name="connsiteX0" fmla="*/ 0 w 14173015"/>
              <a:gd name="connsiteY0" fmla="*/ 0 h 13717588"/>
              <a:gd name="connsiteX1" fmla="*/ 14173015 w 14173015"/>
              <a:gd name="connsiteY1" fmla="*/ 0 h 13717588"/>
              <a:gd name="connsiteX2" fmla="*/ 14173015 w 14173015"/>
              <a:gd name="connsiteY2" fmla="*/ 13717588 h 13717588"/>
              <a:gd name="connsiteX3" fmla="*/ 0 w 14173015"/>
              <a:gd name="connsiteY3" fmla="*/ 13717588 h 13717588"/>
              <a:gd name="connsiteX4" fmla="*/ 0 w 14173015"/>
              <a:gd name="connsiteY4" fmla="*/ 0 h 13717588"/>
              <a:gd name="connsiteX0" fmla="*/ 0 w 14173015"/>
              <a:gd name="connsiteY0" fmla="*/ 0 h 13747085"/>
              <a:gd name="connsiteX1" fmla="*/ 14173015 w 14173015"/>
              <a:gd name="connsiteY1" fmla="*/ 0 h 13747085"/>
              <a:gd name="connsiteX2" fmla="*/ 14173015 w 14173015"/>
              <a:gd name="connsiteY2" fmla="*/ 13717588 h 13747085"/>
              <a:gd name="connsiteX3" fmla="*/ 5309419 w 14173015"/>
              <a:gd name="connsiteY3" fmla="*/ 13747085 h 13747085"/>
              <a:gd name="connsiteX4" fmla="*/ 0 w 14173015"/>
              <a:gd name="connsiteY4" fmla="*/ 0 h 13747085"/>
              <a:gd name="connsiteX0" fmla="*/ 0 w 14173015"/>
              <a:gd name="connsiteY0" fmla="*/ 0 h 13728035"/>
              <a:gd name="connsiteX1" fmla="*/ 14173015 w 14173015"/>
              <a:gd name="connsiteY1" fmla="*/ 0 h 13728035"/>
              <a:gd name="connsiteX2" fmla="*/ 14173015 w 14173015"/>
              <a:gd name="connsiteY2" fmla="*/ 13717588 h 13728035"/>
              <a:gd name="connsiteX3" fmla="*/ 5309419 w 14173015"/>
              <a:gd name="connsiteY3" fmla="*/ 13728035 h 13728035"/>
              <a:gd name="connsiteX4" fmla="*/ 0 w 14173015"/>
              <a:gd name="connsiteY4" fmla="*/ 0 h 13728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73015" h="13728035">
                <a:moveTo>
                  <a:pt x="0" y="0"/>
                </a:moveTo>
                <a:lnTo>
                  <a:pt x="14173015" y="0"/>
                </a:lnTo>
                <a:lnTo>
                  <a:pt x="14173015" y="13717588"/>
                </a:lnTo>
                <a:lnTo>
                  <a:pt x="5309419" y="13728035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1291219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  <p:extLst mod="1">
    <p:ext uri="{DCECCB84-F9BA-43D5-87BE-67443E8EF086}">
      <p15:sldGuideLst xmlns:p15="http://schemas.microsoft.com/office/powerpoint/2012/main">
        <p15:guide id="1" orient="horz" pos="4320" userDrawn="1">
          <p15:clr>
            <a:srgbClr val="FBAE40"/>
          </p15:clr>
        </p15:guide>
        <p15:guide id="2" pos="6240" userDrawn="1">
          <p15:clr>
            <a:srgbClr val="FBAE40"/>
          </p15:clr>
        </p15:guide>
      </p15:sldGuideLst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5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Marcador de posición de imagen 10">
            <a:extLst>
              <a:ext uri="{FF2B5EF4-FFF2-40B4-BE49-F238E27FC236}">
                <a16:creationId xmlns:a16="http://schemas.microsoft.com/office/drawing/2014/main" id="{A4053BB6-8D3F-4CB4-871F-9F6BDF43726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flipH="1">
            <a:off x="1" y="0"/>
            <a:ext cx="5757413" cy="6863223"/>
          </a:xfrm>
          <a:custGeom>
            <a:avLst/>
            <a:gdLst>
              <a:gd name="connsiteX0" fmla="*/ 0 w 14173015"/>
              <a:gd name="connsiteY0" fmla="*/ 0 h 13717588"/>
              <a:gd name="connsiteX1" fmla="*/ 14173015 w 14173015"/>
              <a:gd name="connsiteY1" fmla="*/ 0 h 13717588"/>
              <a:gd name="connsiteX2" fmla="*/ 14173015 w 14173015"/>
              <a:gd name="connsiteY2" fmla="*/ 13717588 h 13717588"/>
              <a:gd name="connsiteX3" fmla="*/ 0 w 14173015"/>
              <a:gd name="connsiteY3" fmla="*/ 13717588 h 13717588"/>
              <a:gd name="connsiteX4" fmla="*/ 0 w 14173015"/>
              <a:gd name="connsiteY4" fmla="*/ 0 h 13717588"/>
              <a:gd name="connsiteX0" fmla="*/ 0 w 14173015"/>
              <a:gd name="connsiteY0" fmla="*/ 0 h 13747085"/>
              <a:gd name="connsiteX1" fmla="*/ 14173015 w 14173015"/>
              <a:gd name="connsiteY1" fmla="*/ 0 h 13747085"/>
              <a:gd name="connsiteX2" fmla="*/ 14173015 w 14173015"/>
              <a:gd name="connsiteY2" fmla="*/ 13717588 h 13747085"/>
              <a:gd name="connsiteX3" fmla="*/ 5309419 w 14173015"/>
              <a:gd name="connsiteY3" fmla="*/ 13747085 h 13747085"/>
              <a:gd name="connsiteX4" fmla="*/ 0 w 14173015"/>
              <a:gd name="connsiteY4" fmla="*/ 0 h 13747085"/>
              <a:gd name="connsiteX0" fmla="*/ 0 w 14173015"/>
              <a:gd name="connsiteY0" fmla="*/ 0 h 13728035"/>
              <a:gd name="connsiteX1" fmla="*/ 14173015 w 14173015"/>
              <a:gd name="connsiteY1" fmla="*/ 0 h 13728035"/>
              <a:gd name="connsiteX2" fmla="*/ 14173015 w 14173015"/>
              <a:gd name="connsiteY2" fmla="*/ 13717588 h 13728035"/>
              <a:gd name="connsiteX3" fmla="*/ 5309419 w 14173015"/>
              <a:gd name="connsiteY3" fmla="*/ 13728035 h 13728035"/>
              <a:gd name="connsiteX4" fmla="*/ 0 w 14173015"/>
              <a:gd name="connsiteY4" fmla="*/ 0 h 13728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73015" h="13728035">
                <a:moveTo>
                  <a:pt x="0" y="0"/>
                </a:moveTo>
                <a:lnTo>
                  <a:pt x="14173015" y="0"/>
                </a:lnTo>
                <a:lnTo>
                  <a:pt x="14173015" y="13717588"/>
                </a:lnTo>
                <a:lnTo>
                  <a:pt x="5309419" y="13728035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1025594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  <p:extLst mod="1">
    <p:ext uri="{DCECCB84-F9BA-43D5-87BE-67443E8EF086}">
      <p15:sldGuideLst xmlns:p15="http://schemas.microsoft.com/office/powerpoint/2012/main">
        <p15:guide id="1" orient="horz" pos="4320" userDrawn="1">
          <p15:clr>
            <a:srgbClr val="FBAE40"/>
          </p15:clr>
        </p15:guide>
        <p15:guide id="2" pos="6240" userDrawn="1">
          <p15:clr>
            <a:srgbClr val="FBAE40"/>
          </p15:clr>
        </p15:guide>
      </p15:sldGuideLst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5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osición de imagen">
            <a:extLst>
              <a:ext uri="{FF2B5EF4-FFF2-40B4-BE49-F238E27FC236}">
                <a16:creationId xmlns:a16="http://schemas.microsoft.com/office/drawing/2014/main" id="{ECE52E05-EAA6-4928-BBF3-1063C81533C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15145" y="508116"/>
            <a:ext cx="2326522" cy="2218231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4" name="2 Marcador de posición de imagen">
            <a:extLst>
              <a:ext uri="{FF2B5EF4-FFF2-40B4-BE49-F238E27FC236}">
                <a16:creationId xmlns:a16="http://schemas.microsoft.com/office/drawing/2014/main" id="{F88101BA-8725-4242-9DA8-B88C1F5DE8C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642205" y="504016"/>
            <a:ext cx="2326522" cy="2221517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5" name="2 Marcador de posición de imagen">
            <a:extLst>
              <a:ext uri="{FF2B5EF4-FFF2-40B4-BE49-F238E27FC236}">
                <a16:creationId xmlns:a16="http://schemas.microsoft.com/office/drawing/2014/main" id="{6C70755B-F557-46AA-9F1B-7DFF9B70A58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069265" y="504016"/>
            <a:ext cx="2326687" cy="2221517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2719217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  <p:extLst mod="1">
    <p:ext uri="{DCECCB84-F9BA-43D5-87BE-67443E8EF086}">
      <p15:sldGuideLst xmlns:p15="http://schemas.microsoft.com/office/powerpoint/2012/main">
        <p15:guide id="1" orient="horz" pos="4320" userDrawn="1">
          <p15:clr>
            <a:srgbClr val="FBAE40"/>
          </p15:clr>
        </p15:guide>
        <p15:guide id="2" pos="6240" userDrawn="1">
          <p15:clr>
            <a:srgbClr val="FBAE40"/>
          </p15:clr>
        </p15:guide>
      </p15:sldGuideLst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6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osición de imagen">
            <a:extLst>
              <a:ext uri="{FF2B5EF4-FFF2-40B4-BE49-F238E27FC236}">
                <a16:creationId xmlns:a16="http://schemas.microsoft.com/office/drawing/2014/main" id="{ECE52E05-EAA6-4928-BBF3-1063C81533C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36221" y="3681160"/>
            <a:ext cx="3116653" cy="2596068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4" name="2 Marcador de posición de imagen">
            <a:extLst>
              <a:ext uri="{FF2B5EF4-FFF2-40B4-BE49-F238E27FC236}">
                <a16:creationId xmlns:a16="http://schemas.microsoft.com/office/drawing/2014/main" id="{F88101BA-8725-4242-9DA8-B88C1F5DE8C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389882" y="3676501"/>
            <a:ext cx="3116653" cy="2599915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5" name="2 Marcador de posición de imagen">
            <a:extLst>
              <a:ext uri="{FF2B5EF4-FFF2-40B4-BE49-F238E27FC236}">
                <a16:creationId xmlns:a16="http://schemas.microsoft.com/office/drawing/2014/main" id="{6C70755B-F557-46AA-9F1B-7DFF9B70A58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543542" y="3676501"/>
            <a:ext cx="3116872" cy="2599915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2605975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  <p:extLst mod="1">
    <p:ext uri="{DCECCB84-F9BA-43D5-87BE-67443E8EF086}">
      <p15:sldGuideLst xmlns:p15="http://schemas.microsoft.com/office/powerpoint/2012/main">
        <p15:guide id="1" orient="horz" pos="4320" userDrawn="1">
          <p15:clr>
            <a:srgbClr val="FBAE40"/>
          </p15:clr>
        </p15:guide>
        <p15:guide id="2" pos="6240" userDrawn="1">
          <p15:clr>
            <a:srgbClr val="FBAE40"/>
          </p15:clr>
        </p15:guide>
      </p15:sldGuideLst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6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0" y="3901498"/>
            <a:ext cx="9906000" cy="2956502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2258526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52B69A64-0B09-4317-B015-CBBFE0FC1D4D}"/>
              </a:ext>
            </a:extLst>
          </p:cNvPr>
          <p:cNvSpPr/>
          <p:nvPr userDrawn="1"/>
        </p:nvSpPr>
        <p:spPr bwMode="auto">
          <a:xfrm>
            <a:off x="278082" y="2519201"/>
            <a:ext cx="39986" cy="1162212"/>
          </a:xfrm>
          <a:prstGeom prst="rect">
            <a:avLst/>
          </a:prstGeom>
          <a:solidFill>
            <a:srgbClr val="FFD10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915">
              <a:defRPr/>
            </a:pPr>
            <a:endParaRPr lang="ru-RU" sz="6205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F38AB24D-97EE-4071-B80D-2624DCD3CFBC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265" r="76724" b="1"/>
          <a:stretch/>
        </p:blipFill>
        <p:spPr bwMode="auto">
          <a:xfrm>
            <a:off x="272157" y="209551"/>
            <a:ext cx="499480" cy="69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016" y="260352"/>
            <a:ext cx="1903831" cy="655295"/>
          </a:xfrm>
          <a:prstGeom prst="rect">
            <a:avLst/>
          </a:prstGeom>
        </p:spPr>
      </p:pic>
      <p:sp>
        <p:nvSpPr>
          <p:cNvPr id="2" name="Прямоугольник 1"/>
          <p:cNvSpPr/>
          <p:nvPr userDrawn="1"/>
        </p:nvSpPr>
        <p:spPr>
          <a:xfrm>
            <a:off x="0" y="6345238"/>
            <a:ext cx="9906000" cy="51276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grpSp>
        <p:nvGrpSpPr>
          <p:cNvPr id="21" name="Группа 20"/>
          <p:cNvGrpSpPr/>
          <p:nvPr userDrawn="1"/>
        </p:nvGrpSpPr>
        <p:grpSpPr>
          <a:xfrm>
            <a:off x="8659667" y="2542604"/>
            <a:ext cx="974178" cy="1162212"/>
            <a:chOff x="10658050" y="1854277"/>
            <a:chExt cx="1198988" cy="1162212"/>
          </a:xfrm>
        </p:grpSpPr>
        <p:sp>
          <p:nvSpPr>
            <p:cNvPr id="22" name="Прямоугольник 21"/>
            <p:cNvSpPr/>
            <p:nvPr userDrawn="1"/>
          </p:nvSpPr>
          <p:spPr>
            <a:xfrm>
              <a:off x="10658050" y="1854277"/>
              <a:ext cx="50380" cy="116221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  <p:sp>
          <p:nvSpPr>
            <p:cNvPr id="23" name="Прямоугольник 22"/>
            <p:cNvSpPr/>
            <p:nvPr userDrawn="1"/>
          </p:nvSpPr>
          <p:spPr>
            <a:xfrm>
              <a:off x="10816456" y="1854277"/>
              <a:ext cx="89252" cy="1162212"/>
            </a:xfrm>
            <a:prstGeom prst="rect">
              <a:avLst/>
            </a:prstGeom>
            <a:solidFill>
              <a:srgbClr val="2786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  <p:sp>
          <p:nvSpPr>
            <p:cNvPr id="24" name="Прямоугольник 23"/>
            <p:cNvSpPr/>
            <p:nvPr userDrawn="1"/>
          </p:nvSpPr>
          <p:spPr>
            <a:xfrm>
              <a:off x="10997236" y="1854277"/>
              <a:ext cx="50380" cy="116221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  <p:sp>
          <p:nvSpPr>
            <p:cNvPr id="25" name="Прямоугольник 24"/>
            <p:cNvSpPr/>
            <p:nvPr userDrawn="1"/>
          </p:nvSpPr>
          <p:spPr>
            <a:xfrm>
              <a:off x="11042069" y="1854277"/>
              <a:ext cx="130675" cy="116221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 dirty="0"/>
            </a:p>
          </p:txBody>
        </p:sp>
        <p:sp>
          <p:nvSpPr>
            <p:cNvPr id="26" name="Прямоугольник 25"/>
            <p:cNvSpPr/>
            <p:nvPr userDrawn="1"/>
          </p:nvSpPr>
          <p:spPr>
            <a:xfrm>
              <a:off x="11278120" y="1854277"/>
              <a:ext cx="98177" cy="1162212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  <p:sp>
          <p:nvSpPr>
            <p:cNvPr id="27" name="Прямоугольник 26"/>
            <p:cNvSpPr/>
            <p:nvPr userDrawn="1"/>
          </p:nvSpPr>
          <p:spPr>
            <a:xfrm>
              <a:off x="11452711" y="1854277"/>
              <a:ext cx="158117" cy="116221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 dirty="0"/>
            </a:p>
          </p:txBody>
        </p:sp>
        <p:sp>
          <p:nvSpPr>
            <p:cNvPr id="28" name="Прямоугольник 27"/>
            <p:cNvSpPr/>
            <p:nvPr userDrawn="1"/>
          </p:nvSpPr>
          <p:spPr>
            <a:xfrm>
              <a:off x="11767786" y="1854277"/>
              <a:ext cx="89252" cy="1162212"/>
            </a:xfrm>
            <a:prstGeom prst="rect">
              <a:avLst/>
            </a:prstGeom>
            <a:solidFill>
              <a:srgbClr val="2786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</p:grpSp>
      <p:grpSp>
        <p:nvGrpSpPr>
          <p:cNvPr id="4" name="Группа 3"/>
          <p:cNvGrpSpPr/>
          <p:nvPr userDrawn="1"/>
        </p:nvGrpSpPr>
        <p:grpSpPr>
          <a:xfrm>
            <a:off x="0" y="6345238"/>
            <a:ext cx="9906000" cy="512762"/>
            <a:chOff x="10658050" y="1854277"/>
            <a:chExt cx="1198988" cy="1162212"/>
          </a:xfrm>
        </p:grpSpPr>
        <p:sp>
          <p:nvSpPr>
            <p:cNvPr id="3" name="Прямоугольник 2"/>
            <p:cNvSpPr/>
            <p:nvPr userDrawn="1"/>
          </p:nvSpPr>
          <p:spPr>
            <a:xfrm>
              <a:off x="10658050" y="1854277"/>
              <a:ext cx="50380" cy="116221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  <p:sp>
          <p:nvSpPr>
            <p:cNvPr id="15" name="Прямоугольник 14"/>
            <p:cNvSpPr/>
            <p:nvPr userDrawn="1"/>
          </p:nvSpPr>
          <p:spPr>
            <a:xfrm>
              <a:off x="10816456" y="1854277"/>
              <a:ext cx="89252" cy="1162212"/>
            </a:xfrm>
            <a:prstGeom prst="rect">
              <a:avLst/>
            </a:prstGeom>
            <a:solidFill>
              <a:srgbClr val="2786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  <p:sp>
          <p:nvSpPr>
            <p:cNvPr id="16" name="Прямоугольник 15"/>
            <p:cNvSpPr/>
            <p:nvPr userDrawn="1"/>
          </p:nvSpPr>
          <p:spPr>
            <a:xfrm>
              <a:off x="10997236" y="1854277"/>
              <a:ext cx="50380" cy="116221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  <p:sp>
          <p:nvSpPr>
            <p:cNvPr id="17" name="Прямоугольник 16"/>
            <p:cNvSpPr/>
            <p:nvPr userDrawn="1"/>
          </p:nvSpPr>
          <p:spPr>
            <a:xfrm>
              <a:off x="11042069" y="1854277"/>
              <a:ext cx="130675" cy="116221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 dirty="0"/>
            </a:p>
          </p:txBody>
        </p:sp>
        <p:sp>
          <p:nvSpPr>
            <p:cNvPr id="18" name="Прямоугольник 17"/>
            <p:cNvSpPr/>
            <p:nvPr userDrawn="1"/>
          </p:nvSpPr>
          <p:spPr>
            <a:xfrm>
              <a:off x="11278120" y="1854277"/>
              <a:ext cx="98177" cy="1162212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  <p:sp>
          <p:nvSpPr>
            <p:cNvPr id="19" name="Прямоугольник 18"/>
            <p:cNvSpPr/>
            <p:nvPr userDrawn="1"/>
          </p:nvSpPr>
          <p:spPr>
            <a:xfrm>
              <a:off x="11452711" y="1854277"/>
              <a:ext cx="158117" cy="116221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 dirty="0"/>
            </a:p>
          </p:txBody>
        </p:sp>
        <p:sp>
          <p:nvSpPr>
            <p:cNvPr id="20" name="Прямоугольник 19"/>
            <p:cNvSpPr/>
            <p:nvPr userDrawn="1"/>
          </p:nvSpPr>
          <p:spPr>
            <a:xfrm>
              <a:off x="11767786" y="1854277"/>
              <a:ext cx="89252" cy="1162212"/>
            </a:xfrm>
            <a:prstGeom prst="rect">
              <a:avLst/>
            </a:prstGeom>
            <a:solidFill>
              <a:srgbClr val="2786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</p:grpSp>
    </p:spTree>
    <p:extLst>
      <p:ext uri="{BB962C8B-B14F-4D97-AF65-F5344CB8AC3E}">
        <p14:creationId xmlns:p14="http://schemas.microsoft.com/office/powerpoint/2010/main" val="249037393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171" userDrawn="1">
          <p15:clr>
            <a:srgbClr val="F26B43"/>
          </p15:clr>
        </p15:guide>
        <p15:guide id="2" pos="6069" userDrawn="1">
          <p15:clr>
            <a:srgbClr val="F26B43"/>
          </p15:clr>
        </p15:guide>
        <p15:guide id="3" orient="horz" pos="663" userDrawn="1">
          <p15:clr>
            <a:srgbClr val="F26B43"/>
          </p15:clr>
        </p15:guide>
        <p15:guide id="4" pos="3120" userDrawn="1">
          <p15:clr>
            <a:srgbClr val="547EBF"/>
          </p15:clr>
        </p15:guide>
        <p15:guide id="5" pos="4576" userDrawn="1">
          <p15:clr>
            <a:srgbClr val="A4A3A4"/>
          </p15:clr>
        </p15:guide>
        <p15:guide id="6" orient="horz" pos="572" userDrawn="1">
          <p15:clr>
            <a:srgbClr val="A4A3A4"/>
          </p15:clr>
        </p15:guide>
        <p15:guide id="7" orient="horz" pos="4088" userDrawn="1">
          <p15:clr>
            <a:srgbClr val="A4A3A4"/>
          </p15:clr>
        </p15:guide>
        <p15:guide id="8" orient="horz" pos="3997" userDrawn="1">
          <p15:clr>
            <a:srgbClr val="F26B43"/>
          </p15:clr>
        </p15:guide>
        <p15:guide id="9" orient="horz" pos="2319" userDrawn="1">
          <p15:clr>
            <a:srgbClr val="547EBF"/>
          </p15:clr>
        </p15:guide>
        <p15:guide id="10" pos="1572" userDrawn="1">
          <p15:clr>
            <a:srgbClr val="A4A3A4"/>
          </p15:clr>
        </p15:guide>
        <p15:guide id="11" pos="1664" userDrawn="1">
          <p15:clr>
            <a:srgbClr val="A4A3A4"/>
          </p15:clr>
        </p15:guide>
        <p15:guide id="12" pos="4668" userDrawn="1">
          <p15:clr>
            <a:srgbClr val="A4A3A4"/>
          </p15:clr>
        </p15:guide>
        <p15:guide id="13" orient="horz" pos="164" userDrawn="1">
          <p15:clr>
            <a:srgbClr val="A4A3A4"/>
          </p15:clr>
        </p15:guide>
        <p15:guide id="14" pos="3065" userDrawn="1">
          <p15:clr>
            <a:srgbClr val="A4A3A4"/>
          </p15:clr>
        </p15:guide>
        <p15:guide id="15" pos="3175" userDrawn="1">
          <p15:clr>
            <a:srgbClr val="A4A3A4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906000" cy="6858000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421399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пов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72158" y="6501099"/>
            <a:ext cx="6992243" cy="11541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750">
                <a:latin typeface="Arial Narrow" panose="020B0606020202030204" pitchFamily="34" charset="0"/>
              </a:defRPr>
            </a:lvl1pPr>
          </a:lstStyle>
          <a:p>
            <a:r>
              <a:rPr lang="ru-RU" dirty="0" smtClean="0"/>
              <a:t>Тема презентации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410153" y="6501099"/>
            <a:ext cx="2215693" cy="11541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sz="750">
                <a:latin typeface="Arial Narrow" panose="020B0606020202030204" pitchFamily="34" charset="0"/>
              </a:defRPr>
            </a:lvl1pPr>
          </a:lstStyle>
          <a:p>
            <a:fld id="{DAA9B757-E82C-4C61-B4AC-FDC45BBF87A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272157" y="260350"/>
            <a:ext cx="9361686" cy="6477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>
              <a:defRPr sz="1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76205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171" userDrawn="1">
          <p15:clr>
            <a:srgbClr val="F26B43"/>
          </p15:clr>
        </p15:guide>
        <p15:guide id="2" pos="6069" userDrawn="1">
          <p15:clr>
            <a:srgbClr val="F26B43"/>
          </p15:clr>
        </p15:guide>
        <p15:guide id="3" orient="horz" pos="663" userDrawn="1">
          <p15:clr>
            <a:srgbClr val="F26B43"/>
          </p15:clr>
        </p15:guide>
        <p15:guide id="4" pos="3120" userDrawn="1">
          <p15:clr>
            <a:srgbClr val="547EBF"/>
          </p15:clr>
        </p15:guide>
        <p15:guide id="5" pos="4576" userDrawn="1">
          <p15:clr>
            <a:srgbClr val="A4A3A4"/>
          </p15:clr>
        </p15:guide>
        <p15:guide id="6" orient="horz" pos="572" userDrawn="1">
          <p15:clr>
            <a:srgbClr val="A4A3A4"/>
          </p15:clr>
        </p15:guide>
        <p15:guide id="7" orient="horz" pos="4088" userDrawn="1">
          <p15:clr>
            <a:srgbClr val="A4A3A4"/>
          </p15:clr>
        </p15:guide>
        <p15:guide id="8" orient="horz" pos="3997" userDrawn="1">
          <p15:clr>
            <a:srgbClr val="F26B43"/>
          </p15:clr>
        </p15:guide>
        <p15:guide id="9" orient="horz" pos="2319" userDrawn="1">
          <p15:clr>
            <a:srgbClr val="547EBF"/>
          </p15:clr>
        </p15:guide>
        <p15:guide id="10" pos="1572" userDrawn="1">
          <p15:clr>
            <a:srgbClr val="A4A3A4"/>
          </p15:clr>
        </p15:guide>
        <p15:guide id="11" pos="1664" userDrawn="1">
          <p15:clr>
            <a:srgbClr val="A4A3A4"/>
          </p15:clr>
        </p15:guide>
        <p15:guide id="12" pos="4668" userDrawn="1">
          <p15:clr>
            <a:srgbClr val="A4A3A4"/>
          </p15:clr>
        </p15:guide>
        <p15:guide id="13" orient="horz" pos="164" userDrawn="1">
          <p15:clr>
            <a:srgbClr val="A4A3A4"/>
          </p15:clr>
        </p15:guide>
        <p15:guide id="14" pos="3065" userDrawn="1">
          <p15:clr>
            <a:srgbClr val="A4A3A4"/>
          </p15:clr>
        </p15:guide>
        <p15:guide id="15" pos="3175" userDrawn="1">
          <p15:clr>
            <a:srgbClr val="A4A3A4"/>
          </p15:clr>
        </p15:guide>
      </p15:sldGuideLst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азделител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0" y="0"/>
            <a:ext cx="9906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79588" y="6501099"/>
            <a:ext cx="6984813" cy="11541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75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ru-RU" dirty="0" smtClean="0"/>
              <a:t>Тема презентации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410153" y="6501099"/>
            <a:ext cx="2215693" cy="11541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sz="75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fld id="{DAA9B757-E82C-4C61-B4AC-FDC45BBF87A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272157" y="3370263"/>
            <a:ext cx="9361686" cy="64770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>
              <a:defRPr sz="24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НАЗАВНИЕ РАЗДЕЛА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690586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171" userDrawn="1">
          <p15:clr>
            <a:srgbClr val="F26B43"/>
          </p15:clr>
        </p15:guide>
        <p15:guide id="2" pos="6069" userDrawn="1">
          <p15:clr>
            <a:srgbClr val="F26B43"/>
          </p15:clr>
        </p15:guide>
        <p15:guide id="3" orient="horz" pos="663" userDrawn="1">
          <p15:clr>
            <a:srgbClr val="F26B43"/>
          </p15:clr>
        </p15:guide>
        <p15:guide id="4" pos="3120" userDrawn="1">
          <p15:clr>
            <a:srgbClr val="547EBF"/>
          </p15:clr>
        </p15:guide>
        <p15:guide id="5" pos="4576" userDrawn="1">
          <p15:clr>
            <a:srgbClr val="A4A3A4"/>
          </p15:clr>
        </p15:guide>
        <p15:guide id="6" orient="horz" pos="572" userDrawn="1">
          <p15:clr>
            <a:srgbClr val="A4A3A4"/>
          </p15:clr>
        </p15:guide>
        <p15:guide id="7" orient="horz" pos="4088" userDrawn="1">
          <p15:clr>
            <a:srgbClr val="A4A3A4"/>
          </p15:clr>
        </p15:guide>
        <p15:guide id="8" orient="horz" pos="3997" userDrawn="1">
          <p15:clr>
            <a:srgbClr val="F26B43"/>
          </p15:clr>
        </p15:guide>
        <p15:guide id="9" orient="horz" pos="2319" userDrawn="1">
          <p15:clr>
            <a:srgbClr val="547EBF"/>
          </p15:clr>
        </p15:guide>
        <p15:guide id="10" pos="1572" userDrawn="1">
          <p15:clr>
            <a:srgbClr val="A4A3A4"/>
          </p15:clr>
        </p15:guide>
        <p15:guide id="11" pos="1664" userDrawn="1">
          <p15:clr>
            <a:srgbClr val="A4A3A4"/>
          </p15:clr>
        </p15:guide>
        <p15:guide id="12" pos="4668" userDrawn="1">
          <p15:clr>
            <a:srgbClr val="A4A3A4"/>
          </p15:clr>
        </p15:guide>
        <p15:guide id="13" orient="horz" pos="164" userDrawn="1">
          <p15:clr>
            <a:srgbClr val="A4A3A4"/>
          </p15:clr>
        </p15:guide>
        <p15:guide id="14" pos="3065" userDrawn="1">
          <p15:clr>
            <a:srgbClr val="A4A3A4"/>
          </p15:clr>
        </p15:guide>
        <p15:guide id="15" pos="3175" userDrawn="1">
          <p15:clr>
            <a:srgbClr val="A4A3A4"/>
          </p15:clr>
        </p15:guide>
      </p15:sldGuideLst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нверс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0" y="0"/>
            <a:ext cx="9906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79588" y="6501099"/>
            <a:ext cx="6984813" cy="11541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75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ru-RU" dirty="0" smtClean="0"/>
              <a:t>Тема презентации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410153" y="6501099"/>
            <a:ext cx="2215693" cy="11541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sz="75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fld id="{DAA9B757-E82C-4C61-B4AC-FDC45BBF87A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272157" y="260350"/>
            <a:ext cx="9361686" cy="6477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>
              <a:defRPr sz="18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НАЗАВНИЕ РАЗДЕЛА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115110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171" userDrawn="1">
          <p15:clr>
            <a:srgbClr val="F26B43"/>
          </p15:clr>
        </p15:guide>
        <p15:guide id="2" pos="6069" userDrawn="1">
          <p15:clr>
            <a:srgbClr val="F26B43"/>
          </p15:clr>
        </p15:guide>
        <p15:guide id="3" orient="horz" pos="663" userDrawn="1">
          <p15:clr>
            <a:srgbClr val="F26B43"/>
          </p15:clr>
        </p15:guide>
        <p15:guide id="4" pos="3120" userDrawn="1">
          <p15:clr>
            <a:srgbClr val="547EBF"/>
          </p15:clr>
        </p15:guide>
        <p15:guide id="5" pos="4576" userDrawn="1">
          <p15:clr>
            <a:srgbClr val="A4A3A4"/>
          </p15:clr>
        </p15:guide>
        <p15:guide id="6" orient="horz" pos="572" userDrawn="1">
          <p15:clr>
            <a:srgbClr val="A4A3A4"/>
          </p15:clr>
        </p15:guide>
        <p15:guide id="7" orient="horz" pos="4088" userDrawn="1">
          <p15:clr>
            <a:srgbClr val="A4A3A4"/>
          </p15:clr>
        </p15:guide>
        <p15:guide id="8" orient="horz" pos="3997" userDrawn="1">
          <p15:clr>
            <a:srgbClr val="F26B43"/>
          </p15:clr>
        </p15:guide>
        <p15:guide id="9" orient="horz" pos="2319" userDrawn="1">
          <p15:clr>
            <a:srgbClr val="547EBF"/>
          </p15:clr>
        </p15:guide>
        <p15:guide id="10" pos="1572" userDrawn="1">
          <p15:clr>
            <a:srgbClr val="A4A3A4"/>
          </p15:clr>
        </p15:guide>
        <p15:guide id="11" pos="1664" userDrawn="1">
          <p15:clr>
            <a:srgbClr val="A4A3A4"/>
          </p15:clr>
        </p15:guide>
        <p15:guide id="12" pos="4668" userDrawn="1">
          <p15:clr>
            <a:srgbClr val="A4A3A4"/>
          </p15:clr>
        </p15:guide>
        <p15:guide id="13" orient="horz" pos="164" userDrawn="1">
          <p15:clr>
            <a:srgbClr val="A4A3A4"/>
          </p15:clr>
        </p15:guide>
        <p15:guide id="14" pos="3065" userDrawn="1">
          <p15:clr>
            <a:srgbClr val="A4A3A4"/>
          </p15:clr>
        </p15:guide>
        <p15:guide id="15" pos="3175" userDrawn="1">
          <p15:clr>
            <a:srgbClr val="A4A3A4"/>
          </p15:clr>
        </p15:guide>
      </p15:sldGuideLst>
    </p:ext>
  </p:extLs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8" y="6356354"/>
            <a:ext cx="2228850" cy="365125"/>
          </a:xfrm>
          <a:prstGeom prst="rect">
            <a:avLst/>
          </a:prstGeom>
        </p:spPr>
        <p:txBody>
          <a:bodyPr/>
          <a:lstStyle/>
          <a:p>
            <a:fld id="{5A578949-9F70-464F-A9C6-A5A7A44B0193}" type="datetimeFigureOut">
              <a:rPr lang="ru-RU" smtClean="0"/>
              <a:t>22.04.2022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3" y="6356354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9206D-012A-4A92-A3FF-0351E3148F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657344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DABDDF-8589-8F4B-BCAD-294C455E93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214" y="136527"/>
            <a:ext cx="8543925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A0D7D0C-476D-B244-AAF2-071BE18C29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9214" y="1971675"/>
            <a:ext cx="8969573" cy="4351338"/>
          </a:xfrm>
        </p:spPr>
        <p:txBody>
          <a:bodyPr>
            <a:normAutofit/>
          </a:bodyPr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58BFF72-1AFD-9045-872E-BFD3C954FCE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213" y="6480177"/>
            <a:ext cx="2228850" cy="365125"/>
          </a:xfrm>
          <a:prstGeom prst="rect">
            <a:avLst/>
          </a:prstGeom>
        </p:spPr>
        <p:txBody>
          <a:bodyPr/>
          <a:lstStyle>
            <a:lvl1pPr>
              <a:defRPr sz="750">
                <a:latin typeface="Montserrat" pitchFamily="2" charset="0"/>
              </a:defRPr>
            </a:lvl1pPr>
          </a:lstStyle>
          <a:p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0912ACB-D768-DC43-B55F-660C4BDB0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05188" y="6492877"/>
            <a:ext cx="3343275" cy="365125"/>
          </a:xfrm>
          <a:prstGeom prst="rect">
            <a:avLst/>
          </a:prstGeom>
        </p:spPr>
        <p:txBody>
          <a:bodyPr/>
          <a:lstStyle>
            <a:lvl1pPr>
              <a:defRPr sz="750">
                <a:latin typeface="Montserrat" pitchFamily="2" charset="0"/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9DD3258-6CE4-8F43-BA54-120A66F35D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97937" y="6492877"/>
            <a:ext cx="2228850" cy="365125"/>
          </a:xfrm>
        </p:spPr>
        <p:txBody>
          <a:bodyPr/>
          <a:lstStyle>
            <a:lvl1pPr>
              <a:defRPr sz="600"/>
            </a:lvl1pPr>
          </a:lstStyle>
          <a:p>
            <a:fld id="{64414F61-4B9E-BA46-80BF-6246ACF1E59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0392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ull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906000" cy="6858000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38616397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2 Marcador de posición de imagen">
            <a:extLst>
              <a:ext uri="{FF2B5EF4-FFF2-40B4-BE49-F238E27FC236}">
                <a16:creationId xmlns:a16="http://schemas.microsoft.com/office/drawing/2014/main" id="{8B040A85-7553-4B59-B2BA-402B2B33663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887125" y="1475049"/>
            <a:ext cx="7018877" cy="1844991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7" name="6 Rectángulo"/>
          <p:cNvSpPr/>
          <p:nvPr userDrawn="1"/>
        </p:nvSpPr>
        <p:spPr bwMode="auto">
          <a:xfrm>
            <a:off x="0" y="6628635"/>
            <a:ext cx="9906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6370"/>
            <a:endParaRPr lang="es-SV" sz="1800" dirty="0">
              <a:solidFill>
                <a:srgbClr val="000000"/>
              </a:solidFill>
            </a:endParaRPr>
          </a:p>
        </p:txBody>
      </p:sp>
      <p:sp>
        <p:nvSpPr>
          <p:cNvPr id="13" name="12 Marcador de texto"/>
          <p:cNvSpPr>
            <a:spLocks noGrp="1"/>
          </p:cNvSpPr>
          <p:nvPr>
            <p:ph type="body" sz="quarter" idx="13" hasCustomPrompt="1"/>
          </p:nvPr>
        </p:nvSpPr>
        <p:spPr>
          <a:xfrm>
            <a:off x="290280" y="267847"/>
            <a:ext cx="9196679" cy="473313"/>
          </a:xfrm>
          <a:prstGeom prst="rect">
            <a:avLst/>
          </a:prstGeom>
        </p:spPr>
        <p:txBody>
          <a:bodyPr lIns="90757" tIns="45336" rIns="90757" bIns="45336" anchor="ctr"/>
          <a:lstStyle>
            <a:lvl1pPr marL="0" algn="l" defTabSz="906370" rtl="0" eaLnBrk="1" latinLnBrk="0" hangingPunct="1">
              <a:defRPr lang="en-US" sz="2399" b="0" kern="1200" noProof="0" dirty="0" smtClean="0">
                <a:solidFill>
                  <a:schemeClr val="tx2"/>
                </a:solidFill>
                <a:latin typeface="Oswald" panose="02000503000000000000" pitchFamily="2" charset="0"/>
                <a:ea typeface="Roboto Light" panose="02000000000000000000" pitchFamily="2" charset="0"/>
                <a:cs typeface="Oswald" panose="02000503000000000000" pitchFamily="2" charset="0"/>
              </a:defRPr>
            </a:lvl1pPr>
          </a:lstStyle>
          <a:p>
            <a:pPr lvl="0"/>
            <a:r>
              <a:rPr lang="en-US" noProof="0" dirty="0"/>
              <a:t>Your Title Goes Here</a:t>
            </a:r>
          </a:p>
        </p:txBody>
      </p:sp>
      <p:cxnSp>
        <p:nvCxnSpPr>
          <p:cNvPr id="19" name="18 Conector recto"/>
          <p:cNvCxnSpPr>
            <a:cxnSpLocks/>
          </p:cNvCxnSpPr>
          <p:nvPr userDrawn="1"/>
        </p:nvCxnSpPr>
        <p:spPr>
          <a:xfrm>
            <a:off x="290280" y="877167"/>
            <a:ext cx="9196679" cy="0"/>
          </a:xfrm>
          <a:prstGeom prst="line">
            <a:avLst/>
          </a:prstGeom>
          <a:ln w="19050">
            <a:solidFill>
              <a:srgbClr val="CBD0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20 Rectángulo"/>
          <p:cNvSpPr/>
          <p:nvPr userDrawn="1"/>
        </p:nvSpPr>
        <p:spPr bwMode="auto">
          <a:xfrm>
            <a:off x="290280" y="860969"/>
            <a:ext cx="837107" cy="323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6370"/>
            <a:endParaRPr lang="es-SV" sz="1800" dirty="0">
              <a:solidFill>
                <a:srgbClr val="000000"/>
              </a:solidFill>
            </a:endParaRPr>
          </a:p>
        </p:txBody>
      </p:sp>
      <p:sp>
        <p:nvSpPr>
          <p:cNvPr id="16" name="15 Rectángulo"/>
          <p:cNvSpPr/>
          <p:nvPr userDrawn="1"/>
        </p:nvSpPr>
        <p:spPr bwMode="auto">
          <a:xfrm>
            <a:off x="9066472" y="6607204"/>
            <a:ext cx="420488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6370"/>
            <a:endParaRPr lang="es-SV" sz="1800" dirty="0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9084799" y="6631386"/>
            <a:ext cx="383833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75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67935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67935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8" name="7 Rectángulo"/>
          <p:cNvSpPr/>
          <p:nvPr userDrawn="1"/>
        </p:nvSpPr>
        <p:spPr bwMode="auto">
          <a:xfrm>
            <a:off x="290280" y="3"/>
            <a:ext cx="201890" cy="562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6370"/>
            <a:endParaRPr lang="es-SV" sz="1800" dirty="0">
              <a:solidFill>
                <a:srgbClr val="000000"/>
              </a:solidFill>
            </a:endParaRPr>
          </a:p>
        </p:txBody>
      </p:sp>
      <p:sp>
        <p:nvSpPr>
          <p:cNvPr id="25" name="Rectángulo 5"/>
          <p:cNvSpPr/>
          <p:nvPr userDrawn="1"/>
        </p:nvSpPr>
        <p:spPr>
          <a:xfrm>
            <a:off x="4179950" y="6613158"/>
            <a:ext cx="1546102" cy="2192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06370"/>
            <a:r>
              <a:rPr lang="en-US" sz="825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825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7733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140"/>
                            </p:stCondLst>
                            <p:childTnLst>
                              <p:par>
                                <p:cTn id="24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8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animBg="1"/>
      <p:bldP spid="6" grpId="0"/>
      <p:bldP spid="8" grpId="0" animBg="1"/>
      <p:bldP spid="25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1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5" Type="http://schemas.openxmlformats.org/officeDocument/2006/relationships/slideLayout" Target="../slideLayouts/slideLayout73.xml"/><Relationship Id="rId4" Type="http://schemas.openxmlformats.org/officeDocument/2006/relationships/slideLayout" Target="../slideLayouts/slideLayout7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3083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  <p:sldLayoutId id="2147483729" r:id="rId13"/>
    <p:sldLayoutId id="2147483730" r:id="rId14"/>
    <p:sldLayoutId id="2147483731" r:id="rId15"/>
    <p:sldLayoutId id="2147483732" r:id="rId16"/>
    <p:sldLayoutId id="2147483733" r:id="rId17"/>
    <p:sldLayoutId id="2147483734" r:id="rId18"/>
    <p:sldLayoutId id="2147483735" r:id="rId19"/>
    <p:sldLayoutId id="2147483736" r:id="rId20"/>
    <p:sldLayoutId id="2147483737" r:id="rId21"/>
    <p:sldLayoutId id="2147483738" r:id="rId22"/>
    <p:sldLayoutId id="2147483739" r:id="rId23"/>
    <p:sldLayoutId id="2147483740" r:id="rId24"/>
    <p:sldLayoutId id="2147483741" r:id="rId25"/>
    <p:sldLayoutId id="2147483742" r:id="rId26"/>
    <p:sldLayoutId id="2147483743" r:id="rId27"/>
    <p:sldLayoutId id="2147483744" r:id="rId28"/>
    <p:sldLayoutId id="2147483745" r:id="rId29"/>
    <p:sldLayoutId id="2147483746" r:id="rId30"/>
    <p:sldLayoutId id="2147483747" r:id="rId31"/>
    <p:sldLayoutId id="2147483748" r:id="rId32"/>
    <p:sldLayoutId id="2147483749" r:id="rId33"/>
    <p:sldLayoutId id="2147483750" r:id="rId34"/>
    <p:sldLayoutId id="2147483751" r:id="rId35"/>
    <p:sldLayoutId id="2147483752" r:id="rId36"/>
    <p:sldLayoutId id="2147483753" r:id="rId37"/>
    <p:sldLayoutId id="2147483754" r:id="rId38"/>
    <p:sldLayoutId id="2147483755" r:id="rId39"/>
    <p:sldLayoutId id="2147483756" r:id="rId40"/>
    <p:sldLayoutId id="2147483757" r:id="rId41"/>
    <p:sldLayoutId id="2147483758" r:id="rId42"/>
    <p:sldLayoutId id="2147483759" r:id="rId43"/>
    <p:sldLayoutId id="2147483760" r:id="rId44"/>
    <p:sldLayoutId id="2147483761" r:id="rId45"/>
    <p:sldLayoutId id="2147483762" r:id="rId46"/>
    <p:sldLayoutId id="2147483763" r:id="rId47"/>
    <p:sldLayoutId id="2147483764" r:id="rId48"/>
    <p:sldLayoutId id="2147483765" r:id="rId49"/>
    <p:sldLayoutId id="2147483766" r:id="rId50"/>
    <p:sldLayoutId id="2147483767" r:id="rId51"/>
    <p:sldLayoutId id="2147483768" r:id="rId52"/>
    <p:sldLayoutId id="2147483769" r:id="rId53"/>
    <p:sldLayoutId id="2147483770" r:id="rId54"/>
    <p:sldLayoutId id="2147483771" r:id="rId55"/>
    <p:sldLayoutId id="2147483772" r:id="rId56"/>
    <p:sldLayoutId id="2147483773" r:id="rId57"/>
    <p:sldLayoutId id="2147483774" r:id="rId58"/>
    <p:sldLayoutId id="2147483775" r:id="rId59"/>
    <p:sldLayoutId id="2147483776" r:id="rId60"/>
    <p:sldLayoutId id="2147483777" r:id="rId61"/>
    <p:sldLayoutId id="2147483778" r:id="rId62"/>
    <p:sldLayoutId id="2147483779" r:id="rId63"/>
    <p:sldLayoutId id="2147483780" r:id="rId64"/>
    <p:sldLayoutId id="2147483781" r:id="rId65"/>
    <p:sldLayoutId id="2147483782" r:id="rId66"/>
    <p:sldLayoutId id="2147483783" r:id="rId67"/>
    <p:sldLayoutId id="2147483784" r:id="rId6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679350" rtl="0" eaLnBrk="1" latinLnBrk="0" hangingPunct="1">
        <a:spcBef>
          <a:spcPct val="0"/>
        </a:spcBef>
        <a:buNone/>
        <a:defRPr sz="2699" kern="1200" cap="all" spc="-45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679350" rtl="0" eaLnBrk="1" latinLnBrk="0" hangingPunct="1">
        <a:spcBef>
          <a:spcPct val="20000"/>
        </a:spcBef>
        <a:spcAft>
          <a:spcPts val="450"/>
        </a:spcAft>
        <a:buFont typeface="Arial" pitchFamily="34" charset="0"/>
        <a:buNone/>
        <a:defRPr sz="15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339671" indent="-135854" algn="l" defTabSz="67935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849184" indent="-169835" algn="l" defTabSz="67935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388" kern="1200">
          <a:solidFill>
            <a:schemeClr val="tx1"/>
          </a:solidFill>
          <a:latin typeface="+mn-lt"/>
          <a:ea typeface="+mn-ea"/>
          <a:cs typeface="+mn-cs"/>
        </a:defRPr>
      </a:lvl3pPr>
      <a:lvl4pPr marL="1188854" indent="-169835" algn="l" defTabSz="67935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388" kern="1200">
          <a:solidFill>
            <a:schemeClr val="tx1"/>
          </a:solidFill>
          <a:latin typeface="+mn-lt"/>
          <a:ea typeface="+mn-ea"/>
          <a:cs typeface="+mn-cs"/>
        </a:defRPr>
      </a:lvl4pPr>
      <a:lvl5pPr marL="1528529" indent="-169835" algn="l" defTabSz="67935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388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868203" indent="-169835" algn="l" defTabSz="67935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207873" indent="-169835" algn="l" defTabSz="67935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547549" indent="-169835" algn="l" defTabSz="67935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887220" indent="-169835" algn="l" defTabSz="67935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79350" rtl="0" eaLnBrk="1" latinLnBrk="0" hangingPunct="1">
        <a:defRPr sz="1388" kern="1200">
          <a:solidFill>
            <a:schemeClr val="tx1"/>
          </a:solidFill>
          <a:latin typeface="+mn-lt"/>
          <a:ea typeface="+mn-ea"/>
          <a:cs typeface="+mn-cs"/>
        </a:defRPr>
      </a:lvl1pPr>
      <a:lvl2pPr marL="339671" algn="l" defTabSz="679350" rtl="0" eaLnBrk="1" latinLnBrk="0" hangingPunct="1">
        <a:defRPr sz="1388" kern="1200">
          <a:solidFill>
            <a:schemeClr val="tx1"/>
          </a:solidFill>
          <a:latin typeface="+mn-lt"/>
          <a:ea typeface="+mn-ea"/>
          <a:cs typeface="+mn-cs"/>
        </a:defRPr>
      </a:lvl2pPr>
      <a:lvl3pPr marL="679350" algn="l" defTabSz="679350" rtl="0" eaLnBrk="1" latinLnBrk="0" hangingPunct="1">
        <a:defRPr sz="1388" kern="1200">
          <a:solidFill>
            <a:schemeClr val="tx1"/>
          </a:solidFill>
          <a:latin typeface="+mn-lt"/>
          <a:ea typeface="+mn-ea"/>
          <a:cs typeface="+mn-cs"/>
        </a:defRPr>
      </a:lvl3pPr>
      <a:lvl4pPr marL="1019019" algn="l" defTabSz="679350" rtl="0" eaLnBrk="1" latinLnBrk="0" hangingPunct="1">
        <a:defRPr sz="1388" kern="1200">
          <a:solidFill>
            <a:schemeClr val="tx1"/>
          </a:solidFill>
          <a:latin typeface="+mn-lt"/>
          <a:ea typeface="+mn-ea"/>
          <a:cs typeface="+mn-cs"/>
        </a:defRPr>
      </a:lvl4pPr>
      <a:lvl5pPr marL="1358690" algn="l" defTabSz="679350" rtl="0" eaLnBrk="1" latinLnBrk="0" hangingPunct="1">
        <a:defRPr sz="1388" kern="1200">
          <a:solidFill>
            <a:schemeClr val="tx1"/>
          </a:solidFill>
          <a:latin typeface="+mn-lt"/>
          <a:ea typeface="+mn-ea"/>
          <a:cs typeface="+mn-cs"/>
        </a:defRPr>
      </a:lvl5pPr>
      <a:lvl6pPr marL="1698368" algn="l" defTabSz="679350" rtl="0" eaLnBrk="1" latinLnBrk="0" hangingPunct="1">
        <a:defRPr sz="1388" kern="1200">
          <a:solidFill>
            <a:schemeClr val="tx1"/>
          </a:solidFill>
          <a:latin typeface="+mn-lt"/>
          <a:ea typeface="+mn-ea"/>
          <a:cs typeface="+mn-cs"/>
        </a:defRPr>
      </a:lvl6pPr>
      <a:lvl7pPr marL="2038040" algn="l" defTabSz="679350" rtl="0" eaLnBrk="1" latinLnBrk="0" hangingPunct="1">
        <a:defRPr sz="1388" kern="1200">
          <a:solidFill>
            <a:schemeClr val="tx1"/>
          </a:solidFill>
          <a:latin typeface="+mn-lt"/>
          <a:ea typeface="+mn-ea"/>
          <a:cs typeface="+mn-cs"/>
        </a:defRPr>
      </a:lvl7pPr>
      <a:lvl8pPr marL="2377709" algn="l" defTabSz="679350" rtl="0" eaLnBrk="1" latinLnBrk="0" hangingPunct="1">
        <a:defRPr sz="1388" kern="1200">
          <a:solidFill>
            <a:schemeClr val="tx1"/>
          </a:solidFill>
          <a:latin typeface="+mn-lt"/>
          <a:ea typeface="+mn-ea"/>
          <a:cs typeface="+mn-cs"/>
        </a:defRPr>
      </a:lvl8pPr>
      <a:lvl9pPr marL="2717387" algn="l" defTabSz="679350" rtl="0" eaLnBrk="1" latinLnBrk="0" hangingPunct="1">
        <a:defRPr sz="13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2250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8" r:id="rId1"/>
    <p:sldLayoutId id="2147483989" r:id="rId2"/>
    <p:sldLayoutId id="2147483990" r:id="rId3"/>
    <p:sldLayoutId id="2147483991" r:id="rId4"/>
    <p:sldLayoutId id="2147483992" r:id="rId5"/>
    <p:sldLayoutId id="2147483993" r:id="rId6"/>
  </p:sldLayoutIdLst>
  <p:hf hdr="0" dt="0"/>
  <p:txStyles>
    <p:titleStyle>
      <a:lvl1pPr algn="l" defTabSz="685919" rtl="0" eaLnBrk="1" latinLnBrk="0" hangingPunct="1">
        <a:lnSpc>
          <a:spcPct val="90000"/>
        </a:lnSpc>
        <a:spcBef>
          <a:spcPct val="0"/>
        </a:spcBef>
        <a:buNone/>
        <a:defRPr sz="330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80" indent="-171480" algn="l" defTabSz="685919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439" indent="-171480" algn="l" defTabSz="68591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398" indent="-171480" algn="l" defTabSz="68591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358" indent="-171480" algn="l" defTabSz="68591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316" indent="-171480" algn="l" defTabSz="68591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6276" indent="-171480" algn="l" defTabSz="68591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9236" indent="-171480" algn="l" defTabSz="68591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2195" indent="-171480" algn="l" defTabSz="68591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5154" indent="-171480" algn="l" defTabSz="68591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91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59" algn="l" defTabSz="68591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919" algn="l" defTabSz="68591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878" algn="l" defTabSz="68591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838" algn="l" defTabSz="68591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796" algn="l" defTabSz="68591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756" algn="l" defTabSz="68591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715" algn="l" defTabSz="68591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675" algn="l" defTabSz="68591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1947"/>
          <a:stretch/>
        </p:blipFill>
        <p:spPr bwMode="auto">
          <a:xfrm>
            <a:off x="1226470" y="18261"/>
            <a:ext cx="8712060" cy="6839739"/>
          </a:xfrm>
          <a:prstGeom prst="rect">
            <a:avLst/>
          </a:prstGeom>
          <a:noFill/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Прямоугольник 22"/>
          <p:cNvSpPr/>
          <p:nvPr/>
        </p:nvSpPr>
        <p:spPr bwMode="auto">
          <a:xfrm>
            <a:off x="-1" y="13648"/>
            <a:ext cx="5337392" cy="6856305"/>
          </a:xfrm>
          <a:prstGeom prst="rect">
            <a:avLst/>
          </a:prstGeom>
          <a:solidFill>
            <a:srgbClr val="6AA744"/>
          </a:solidFill>
          <a:ln>
            <a:noFill/>
          </a:ln>
        </p:spPr>
        <p:txBody>
          <a:bodyPr lIns="0" tIns="0" rIns="0" bIns="0" rtlCol="0" anchor="ctr"/>
          <a:lstStyle/>
          <a:p>
            <a:pPr algn="ctr"/>
            <a:endParaRPr lang="ru-RU" sz="1350" dirty="0"/>
          </a:p>
        </p:txBody>
      </p:sp>
      <p:sp>
        <p:nvSpPr>
          <p:cNvPr id="66" name="Заголовок 2"/>
          <p:cNvSpPr txBox="1">
            <a:spLocks/>
          </p:cNvSpPr>
          <p:nvPr/>
        </p:nvSpPr>
        <p:spPr>
          <a:xfrm>
            <a:off x="221458" y="926480"/>
            <a:ext cx="3906405" cy="475059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05800" rtl="0" eaLnBrk="1" latinLnBrk="0" hangingPunct="1">
              <a:spcBef>
                <a:spcPct val="0"/>
              </a:spcBef>
              <a:buNone/>
              <a:defRPr sz="3599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spcAft>
                <a:spcPct val="0"/>
              </a:spcAft>
            </a:pPr>
            <a:r>
              <a:rPr lang="ru-RU" sz="2200" b="1" spc="-15" dirty="0" smtClean="0">
                <a:solidFill>
                  <a:schemeClr val="bg1"/>
                </a:solidFill>
                <a:latin typeface="Proxima Nova" charset="0"/>
                <a:ea typeface="Proxima Nova" charset="0"/>
                <a:cs typeface="Proxima Nova" charset="0"/>
              </a:rPr>
              <a:t>СЕЛЬСКАЯ ИПОТЕКА </a:t>
            </a:r>
            <a:endParaRPr lang="ru-RU" sz="2200" b="1" spc="-15" dirty="0">
              <a:solidFill>
                <a:schemeClr val="bg1"/>
              </a:solidFill>
              <a:latin typeface="Proxima Nova" charset="0"/>
              <a:ea typeface="Proxima Nova" charset="0"/>
              <a:cs typeface="Proxima Nova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94026" y="1277612"/>
            <a:ext cx="51498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spc="-15" dirty="0">
                <a:solidFill>
                  <a:schemeClr val="bg1"/>
                </a:solidFill>
                <a:latin typeface="Proxima Nova" charset="0"/>
                <a:ea typeface="Proxima Nova" charset="0"/>
                <a:cs typeface="Proxima Nova" charset="0"/>
              </a:rPr>
              <a:t>Ипотечный кредит с государственной </a:t>
            </a:r>
            <a:r>
              <a:rPr lang="ru-RU" sz="1200" spc="-15" dirty="0" smtClean="0">
                <a:solidFill>
                  <a:schemeClr val="bg1"/>
                </a:solidFill>
                <a:latin typeface="Proxima Nova" charset="0"/>
                <a:ea typeface="Proxima Nova" charset="0"/>
                <a:cs typeface="Proxima Nova" charset="0"/>
              </a:rPr>
              <a:t>поддержкой на приобретение или строительство жилого дома на сельских территориях</a:t>
            </a:r>
            <a:endParaRPr lang="ru-RU" sz="1200" spc="-15" dirty="0">
              <a:solidFill>
                <a:schemeClr val="bg1"/>
              </a:solidFill>
              <a:latin typeface="Proxima Nova" charset="0"/>
              <a:ea typeface="Proxima Nova" charset="0"/>
              <a:cs typeface="Proxima Nova" charset="0"/>
            </a:endParaRPr>
          </a:p>
        </p:txBody>
      </p:sp>
      <p:sp>
        <p:nvSpPr>
          <p:cNvPr id="92" name="Заголовок 2"/>
          <p:cNvSpPr txBox="1">
            <a:spLocks/>
          </p:cNvSpPr>
          <p:nvPr/>
        </p:nvSpPr>
        <p:spPr>
          <a:xfrm>
            <a:off x="221458" y="5704492"/>
            <a:ext cx="4456596" cy="475059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05800" rtl="0" eaLnBrk="1" latinLnBrk="0" hangingPunct="1">
              <a:spcBef>
                <a:spcPct val="0"/>
              </a:spcBef>
              <a:buNone/>
              <a:defRPr sz="3599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spcAft>
                <a:spcPct val="0"/>
              </a:spcAft>
            </a:pPr>
            <a:r>
              <a:rPr lang="ru-RU" sz="2200" b="1" spc="-15" dirty="0">
                <a:solidFill>
                  <a:schemeClr val="bg1"/>
                </a:solidFill>
                <a:latin typeface="Proxima Nova" charset="0"/>
                <a:ea typeface="Proxima Nova" charset="0"/>
                <a:cs typeface="Proxima Nova" charset="0"/>
              </a:rPr>
              <a:t>Не </a:t>
            </a:r>
            <a:r>
              <a:rPr lang="ru-RU" sz="2200" b="1" spc="-15" dirty="0" smtClean="0">
                <a:solidFill>
                  <a:schemeClr val="bg1"/>
                </a:solidFill>
                <a:latin typeface="Proxima Nova" charset="0"/>
                <a:ea typeface="Proxima Nova" charset="0"/>
                <a:cs typeface="Proxima Nova" charset="0"/>
              </a:rPr>
              <a:t>упускай </a:t>
            </a:r>
            <a:r>
              <a:rPr lang="ru-RU" sz="2200" b="1" spc="-15" dirty="0">
                <a:solidFill>
                  <a:schemeClr val="bg1"/>
                </a:solidFill>
                <a:latin typeface="Proxima Nova" charset="0"/>
                <a:ea typeface="Proxima Nova" charset="0"/>
                <a:cs typeface="Proxima Nova" charset="0"/>
              </a:rPr>
              <a:t>ВОЗМОЖНОСТЬ</a:t>
            </a:r>
            <a:r>
              <a:rPr lang="ru-RU" sz="2200" b="1" spc="-15" dirty="0" smtClean="0">
                <a:solidFill>
                  <a:schemeClr val="bg1"/>
                </a:solidFill>
                <a:latin typeface="Proxima Nova" charset="0"/>
                <a:ea typeface="Proxima Nova" charset="0"/>
                <a:cs typeface="Proxima Nova" charset="0"/>
              </a:rPr>
              <a:t>!</a:t>
            </a:r>
            <a:endParaRPr lang="en-US" sz="2200" b="1" spc="-15" dirty="0" smtClean="0">
              <a:solidFill>
                <a:schemeClr val="bg1"/>
              </a:solidFill>
              <a:latin typeface="Proxima Nova" charset="0"/>
              <a:ea typeface="Proxima Nova" charset="0"/>
              <a:cs typeface="Proxima Nova" charset="0"/>
            </a:endParaRPr>
          </a:p>
        </p:txBody>
      </p:sp>
      <p:pic>
        <p:nvPicPr>
          <p:cNvPr id="24" name="Picture 8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555" y="369506"/>
            <a:ext cx="2544230" cy="504000"/>
          </a:xfrm>
          <a:prstGeom prst="rect">
            <a:avLst/>
          </a:prstGeom>
        </p:spPr>
      </p:pic>
      <p:sp>
        <p:nvSpPr>
          <p:cNvPr id="79" name="Прямоугольник 78"/>
          <p:cNvSpPr/>
          <p:nvPr/>
        </p:nvSpPr>
        <p:spPr>
          <a:xfrm>
            <a:off x="1953042" y="3021878"/>
            <a:ext cx="3384349" cy="8381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buClr>
                <a:srgbClr val="5EA038"/>
              </a:buClr>
            </a:pPr>
            <a:r>
              <a:rPr lang="ru-RU" sz="1600" b="1" spc="-15" dirty="0">
                <a:solidFill>
                  <a:schemeClr val="bg1"/>
                </a:solidFill>
                <a:latin typeface="Proxima Nova" charset="0"/>
                <a:ea typeface="Proxima Nova" charset="0"/>
                <a:cs typeface="Proxima Nova" charset="0"/>
              </a:rPr>
              <a:t>до</a:t>
            </a:r>
            <a:r>
              <a:rPr lang="ru-RU" sz="1350" b="1" spc="-15" dirty="0">
                <a:solidFill>
                  <a:schemeClr val="bg1"/>
                </a:solidFill>
                <a:latin typeface="Proxima Nova" charset="0"/>
                <a:ea typeface="Proxima Nova" charset="0"/>
                <a:cs typeface="Proxima Nova" charset="0"/>
              </a:rPr>
              <a:t> </a:t>
            </a:r>
            <a:r>
              <a:rPr lang="ru-RU" b="1" spc="-15" dirty="0" smtClean="0">
                <a:solidFill>
                  <a:schemeClr val="bg1"/>
                </a:solidFill>
                <a:latin typeface="Proxima Nova" charset="0"/>
                <a:ea typeface="Proxima Nova" charset="0"/>
                <a:cs typeface="Proxima Nova" charset="0"/>
              </a:rPr>
              <a:t>5</a:t>
            </a:r>
            <a:r>
              <a:rPr lang="ru-RU" sz="1350" b="1" spc="-15" dirty="0" smtClean="0">
                <a:solidFill>
                  <a:schemeClr val="bg1"/>
                </a:solidFill>
                <a:latin typeface="Proxima Nova" charset="0"/>
                <a:ea typeface="Proxima Nova" charset="0"/>
                <a:cs typeface="Proxima Nova" charset="0"/>
              </a:rPr>
              <a:t> </a:t>
            </a:r>
            <a:r>
              <a:rPr lang="ru-RU" sz="1600" b="1" spc="-15" dirty="0" smtClean="0">
                <a:solidFill>
                  <a:schemeClr val="bg1"/>
                </a:solidFill>
                <a:latin typeface="Proxima Nova" charset="0"/>
                <a:ea typeface="Proxima Nova" charset="0"/>
                <a:cs typeface="Proxima Nova" charset="0"/>
              </a:rPr>
              <a:t>млн. руб. </a:t>
            </a:r>
          </a:p>
          <a:p>
            <a:pPr>
              <a:buClr>
                <a:srgbClr val="5EA038"/>
              </a:buClr>
            </a:pPr>
            <a:r>
              <a:rPr lang="ru-RU" sz="900" spc="-16" dirty="0" smtClean="0">
                <a:solidFill>
                  <a:prstClr val="white"/>
                </a:solidFill>
                <a:latin typeface="Proxima Nova" charset="0"/>
                <a:ea typeface="Proxima Nova" charset="0"/>
                <a:cs typeface="Proxima Nova" charset="0"/>
              </a:rPr>
              <a:t>для </a:t>
            </a:r>
            <a:r>
              <a:rPr lang="ru-RU" sz="900" spc="-16" dirty="0">
                <a:solidFill>
                  <a:prstClr val="white"/>
                </a:solidFill>
                <a:latin typeface="Proxima Nova" charset="0"/>
                <a:ea typeface="Proxima Nova" charset="0"/>
                <a:cs typeface="Proxima Nova" charset="0"/>
              </a:rPr>
              <a:t>недвижимости, расположенной </a:t>
            </a:r>
            <a:r>
              <a:rPr lang="ru-RU" sz="900" spc="-16" dirty="0" smtClean="0">
                <a:solidFill>
                  <a:prstClr val="white"/>
                </a:solidFill>
                <a:latin typeface="Proxima Nova" charset="0"/>
                <a:ea typeface="Proxima Nova" charset="0"/>
                <a:cs typeface="Proxima Nova" charset="0"/>
              </a:rPr>
              <a:t>на </a:t>
            </a:r>
            <a:r>
              <a:rPr lang="ru-RU" sz="900" spc="-16" dirty="0">
                <a:solidFill>
                  <a:prstClr val="white"/>
                </a:solidFill>
                <a:latin typeface="Proxima Nova" charset="0"/>
                <a:ea typeface="Proxima Nova" charset="0"/>
                <a:cs typeface="Proxima Nova" charset="0"/>
              </a:rPr>
              <a:t>сельских территориях </a:t>
            </a:r>
            <a:r>
              <a:rPr lang="ru-RU" sz="900" spc="-16" dirty="0" smtClean="0">
                <a:solidFill>
                  <a:prstClr val="white"/>
                </a:solidFill>
                <a:latin typeface="Proxima Nova" charset="0"/>
                <a:ea typeface="Proxima Nova" charset="0"/>
                <a:cs typeface="Proxima Nova" charset="0"/>
              </a:rPr>
              <a:t> </a:t>
            </a:r>
          </a:p>
          <a:p>
            <a:pPr>
              <a:buClr>
                <a:srgbClr val="5EA038"/>
              </a:buClr>
            </a:pPr>
            <a:r>
              <a:rPr lang="ru-RU" sz="900" spc="-16" dirty="0" smtClean="0">
                <a:solidFill>
                  <a:prstClr val="white"/>
                </a:solidFill>
                <a:latin typeface="Proxima Nova" charset="0"/>
                <a:ea typeface="Proxima Nova" charset="0"/>
                <a:cs typeface="Proxima Nova" charset="0"/>
              </a:rPr>
              <a:t>Ленинградской обл., ЯНАО </a:t>
            </a:r>
            <a:r>
              <a:rPr lang="ru-RU" sz="900" spc="-16" dirty="0">
                <a:solidFill>
                  <a:prstClr val="white"/>
                </a:solidFill>
                <a:latin typeface="Proxima Nova" charset="0"/>
                <a:ea typeface="Proxima Nova" charset="0"/>
                <a:cs typeface="Proxima Nova" charset="0"/>
              </a:rPr>
              <a:t>и субъектов </a:t>
            </a:r>
            <a:r>
              <a:rPr lang="ru-RU" sz="900" spc="-16" dirty="0" smtClean="0">
                <a:solidFill>
                  <a:prstClr val="white"/>
                </a:solidFill>
                <a:latin typeface="Proxima Nova" charset="0"/>
                <a:ea typeface="Proxima Nova" charset="0"/>
                <a:cs typeface="Proxima Nova" charset="0"/>
              </a:rPr>
              <a:t>РФ в составе ДФО</a:t>
            </a:r>
            <a:endParaRPr lang="ru-RU" sz="900" spc="-16" dirty="0">
              <a:solidFill>
                <a:prstClr val="white"/>
              </a:solidFill>
              <a:latin typeface="Proxima Nova" charset="0"/>
              <a:ea typeface="Proxima Nova" charset="0"/>
              <a:cs typeface="Proxima Nova" charset="0"/>
            </a:endParaRPr>
          </a:p>
          <a:p>
            <a:pPr lvl="0">
              <a:lnSpc>
                <a:spcPct val="80000"/>
              </a:lnSpc>
              <a:spcBef>
                <a:spcPts val="244"/>
              </a:spcBef>
              <a:spcAft>
                <a:spcPts val="325"/>
              </a:spcAft>
              <a:buClr>
                <a:srgbClr val="5EA038"/>
              </a:buClr>
            </a:pPr>
            <a:r>
              <a:rPr lang="ru-RU" sz="1600" b="1" spc="-15" dirty="0">
                <a:solidFill>
                  <a:schemeClr val="bg1"/>
                </a:solidFill>
                <a:latin typeface="Proxima Nova" charset="0"/>
                <a:ea typeface="Proxima Nova" charset="0"/>
                <a:cs typeface="Proxima Nova" charset="0"/>
              </a:rPr>
              <a:t>до</a:t>
            </a:r>
            <a:r>
              <a:rPr lang="ru-RU" sz="1050" b="1" spc="-15" dirty="0">
                <a:solidFill>
                  <a:schemeClr val="bg1"/>
                </a:solidFill>
                <a:latin typeface="Proxima Nova" charset="0"/>
                <a:ea typeface="Proxima Nova" charset="0"/>
                <a:cs typeface="Proxima Nova" charset="0"/>
              </a:rPr>
              <a:t> </a:t>
            </a:r>
            <a:r>
              <a:rPr lang="ru-RU" b="1" spc="-15" dirty="0">
                <a:solidFill>
                  <a:schemeClr val="bg1"/>
                </a:solidFill>
                <a:latin typeface="Proxima Nova" charset="0"/>
                <a:ea typeface="Proxima Nova" charset="0"/>
                <a:cs typeface="Proxima Nova" charset="0"/>
              </a:rPr>
              <a:t>3</a:t>
            </a:r>
            <a:r>
              <a:rPr lang="ru-RU" sz="1350" b="1" spc="-15" dirty="0">
                <a:solidFill>
                  <a:schemeClr val="bg1"/>
                </a:solidFill>
                <a:latin typeface="Proxima Nova" charset="0"/>
                <a:ea typeface="Proxima Nova" charset="0"/>
                <a:cs typeface="Proxima Nova" charset="0"/>
              </a:rPr>
              <a:t> </a:t>
            </a:r>
            <a:r>
              <a:rPr lang="ru-RU" sz="1600" b="1" spc="-15" dirty="0">
                <a:solidFill>
                  <a:schemeClr val="bg1"/>
                </a:solidFill>
                <a:latin typeface="Proxima Nova" charset="0"/>
                <a:ea typeface="Proxima Nova" charset="0"/>
                <a:cs typeface="Proxima Nova" charset="0"/>
              </a:rPr>
              <a:t>млн. руб</a:t>
            </a:r>
            <a:r>
              <a:rPr lang="ru-RU" sz="1050" b="1" spc="-15" dirty="0">
                <a:solidFill>
                  <a:schemeClr val="bg1"/>
                </a:solidFill>
                <a:latin typeface="Proxima Nova" charset="0"/>
                <a:ea typeface="Proxima Nova" charset="0"/>
                <a:cs typeface="Proxima Nova" charset="0"/>
              </a:rPr>
              <a:t>. </a:t>
            </a:r>
            <a:r>
              <a:rPr lang="ru-RU" sz="1350" b="1" spc="-15" dirty="0">
                <a:solidFill>
                  <a:schemeClr val="bg1"/>
                </a:solidFill>
                <a:latin typeface="Proxima Nova" charset="0"/>
                <a:ea typeface="Proxima Nova" charset="0"/>
                <a:cs typeface="Proxima Nova" charset="0"/>
              </a:rPr>
              <a:t> </a:t>
            </a:r>
            <a:r>
              <a:rPr lang="ru-RU" sz="900" spc="-16" dirty="0">
                <a:solidFill>
                  <a:prstClr val="white"/>
                </a:solidFill>
                <a:latin typeface="Proxima Nova" charset="0"/>
                <a:ea typeface="Proxima Nova" charset="0"/>
                <a:cs typeface="Proxima Nova" charset="0"/>
              </a:rPr>
              <a:t>в остальных регионах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290597" y="3094877"/>
            <a:ext cx="1512000" cy="651181"/>
          </a:xfrm>
          <a:prstGeom prst="rect">
            <a:avLst/>
          </a:prstGeom>
          <a:solidFill>
            <a:srgbClr val="FDC537"/>
          </a:solidFill>
          <a:ln w="9525" cap="flat" cmpd="sng" algn="ctr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108000" tIns="34290" rIns="68580" bIns="27000" rtlCol="0" anchor="ctr">
            <a:noAutofit/>
          </a:bodyPr>
          <a:lstStyle>
            <a:defPPr>
              <a:defRPr lang="en-US"/>
            </a:defPPr>
            <a:lvl1pPr marL="17462" indent="0">
              <a:spcBef>
                <a:spcPct val="20000"/>
              </a:spcBef>
              <a:buSzPct val="100000"/>
              <a:buFontTx/>
              <a:buNone/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60363" indent="-179388" defTabSz="358775">
              <a:spcBef>
                <a:spcPct val="20000"/>
              </a:spcBef>
              <a:buClr>
                <a:srgbClr val="266234"/>
              </a:buClr>
              <a:buSzPct val="140000"/>
              <a:buFont typeface="Arial"/>
              <a:buChar char="•"/>
              <a:defRPr sz="1200"/>
            </a:lvl2pPr>
            <a:lvl3pPr marL="536575" indent="-157163">
              <a:spcBef>
                <a:spcPct val="20000"/>
              </a:spcBef>
              <a:buClr>
                <a:srgbClr val="266234"/>
              </a:buClr>
              <a:buSzPct val="120000"/>
              <a:buFont typeface="Wingdings" charset="2"/>
              <a:buChar char="§"/>
              <a:defRPr sz="1200"/>
            </a:lvl3pPr>
            <a:lvl4pPr marL="715963" indent="-174625">
              <a:spcBef>
                <a:spcPct val="20000"/>
              </a:spcBef>
              <a:buClr>
                <a:srgbClr val="266234"/>
              </a:buClr>
              <a:buFont typeface="Arial"/>
              <a:buChar char="–"/>
              <a:defRPr sz="1200"/>
            </a:lvl4pPr>
            <a:lvl5pPr marL="896938" indent="-176213">
              <a:spcBef>
                <a:spcPct val="20000"/>
              </a:spcBef>
              <a:buClr>
                <a:srgbClr val="266234"/>
              </a:buClr>
              <a:buSzPct val="50000"/>
              <a:buFont typeface="Wingdings" charset="2"/>
              <a:buChar char="u"/>
              <a:defRPr sz="1200"/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pPr marL="0">
              <a:lnSpc>
                <a:spcPct val="80000"/>
              </a:lnSpc>
              <a:spcBef>
                <a:spcPts val="0"/>
              </a:spcBef>
            </a:pPr>
            <a:r>
              <a:rPr lang="ru-RU" sz="1200" spc="-15" dirty="0">
                <a:latin typeface="Proxima Nova" charset="0"/>
                <a:ea typeface="Proxima Nova" charset="0"/>
                <a:cs typeface="Proxima Nova" charset="0"/>
              </a:rPr>
              <a:t>Сумма </a:t>
            </a:r>
          </a:p>
          <a:p>
            <a:pPr marL="0">
              <a:lnSpc>
                <a:spcPct val="80000"/>
              </a:lnSpc>
              <a:spcBef>
                <a:spcPts val="0"/>
              </a:spcBef>
            </a:pPr>
            <a:r>
              <a:rPr lang="ru-RU" sz="1200" spc="-15" dirty="0">
                <a:latin typeface="Proxima Nova" charset="0"/>
                <a:ea typeface="Proxima Nova" charset="0"/>
                <a:cs typeface="Proxima Nova" charset="0"/>
              </a:rPr>
              <a:t>кредита</a:t>
            </a:r>
          </a:p>
        </p:txBody>
      </p:sp>
      <p:sp>
        <p:nvSpPr>
          <p:cNvPr id="30" name="Прямоугольник 29"/>
          <p:cNvSpPr/>
          <p:nvPr/>
        </p:nvSpPr>
        <p:spPr bwMode="auto">
          <a:xfrm>
            <a:off x="285443" y="3094869"/>
            <a:ext cx="54000" cy="651181"/>
          </a:xfrm>
          <a:prstGeom prst="rect">
            <a:avLst/>
          </a:prstGeom>
          <a:solidFill>
            <a:srgbClr val="2B6030"/>
          </a:solidFill>
          <a:ln>
            <a:noFill/>
          </a:ln>
        </p:spPr>
        <p:txBody>
          <a:bodyPr lIns="0" tIns="0" rIns="0" bIns="0" rtlCol="0" anchor="ctr"/>
          <a:lstStyle/>
          <a:p>
            <a:pPr algn="ctr"/>
            <a:endParaRPr lang="ru-RU" sz="1350"/>
          </a:p>
        </p:txBody>
      </p:sp>
      <p:grpSp>
        <p:nvGrpSpPr>
          <p:cNvPr id="8" name="Группа 7"/>
          <p:cNvGrpSpPr/>
          <p:nvPr/>
        </p:nvGrpSpPr>
        <p:grpSpPr>
          <a:xfrm>
            <a:off x="285443" y="3836932"/>
            <a:ext cx="3191511" cy="626508"/>
            <a:chOff x="332327" y="3204268"/>
            <a:chExt cx="4255348" cy="835344"/>
          </a:xfrm>
        </p:grpSpPr>
        <p:sp>
          <p:nvSpPr>
            <p:cNvPr id="81" name="TextBox 80"/>
            <p:cNvSpPr txBox="1"/>
            <p:nvPr/>
          </p:nvSpPr>
          <p:spPr>
            <a:xfrm>
              <a:off x="339199" y="3204268"/>
              <a:ext cx="2016000" cy="835344"/>
            </a:xfrm>
            <a:prstGeom prst="rect">
              <a:avLst/>
            </a:prstGeom>
            <a:solidFill>
              <a:srgbClr val="FDC537"/>
            </a:solidFill>
            <a:ln w="9525" cap="flat" cmpd="sng" algn="ctr">
              <a:noFill/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lIns="108000" tIns="34290" rIns="68580" bIns="27000" rtlCol="0" anchor="ctr">
              <a:noAutofit/>
            </a:bodyPr>
            <a:lstStyle>
              <a:defPPr>
                <a:defRPr lang="ru-RU"/>
              </a:defPPr>
              <a:lvl1pPr indent="0">
                <a:lnSpc>
                  <a:spcPct val="80000"/>
                </a:lnSpc>
                <a:spcBef>
                  <a:spcPts val="0"/>
                </a:spcBef>
                <a:buSzPct val="100000"/>
                <a:buFontTx/>
                <a:buNone/>
                <a:defRPr sz="1600" b="1" spc="-20">
                  <a:solidFill>
                    <a:schemeClr val="tx1"/>
                  </a:solidFill>
                  <a:latin typeface="Proxima Nova" charset="0"/>
                  <a:ea typeface="Proxima Nova" charset="0"/>
                  <a:cs typeface="Proxima Nova" charset="0"/>
                </a:defRPr>
              </a:lvl1pPr>
              <a:lvl2pPr marL="360363" indent="-179388" defTabSz="358775">
                <a:spcBef>
                  <a:spcPct val="20000"/>
                </a:spcBef>
                <a:buClr>
                  <a:srgbClr val="266234"/>
                </a:buClr>
                <a:buSzPct val="140000"/>
                <a:buFont typeface="Arial"/>
                <a:buChar char="•"/>
                <a:defRPr sz="1200"/>
              </a:lvl2pPr>
              <a:lvl3pPr marL="536575" indent="-157163">
                <a:spcBef>
                  <a:spcPct val="20000"/>
                </a:spcBef>
                <a:buClr>
                  <a:srgbClr val="266234"/>
                </a:buClr>
                <a:buSzPct val="120000"/>
                <a:buFont typeface="Wingdings" charset="2"/>
                <a:buChar char="§"/>
                <a:defRPr sz="1200"/>
              </a:lvl3pPr>
              <a:lvl4pPr marL="715963" indent="-174625">
                <a:spcBef>
                  <a:spcPct val="20000"/>
                </a:spcBef>
                <a:buClr>
                  <a:srgbClr val="266234"/>
                </a:buClr>
                <a:buFont typeface="Arial"/>
                <a:buChar char="–"/>
                <a:defRPr sz="1200"/>
              </a:lvl4pPr>
              <a:lvl5pPr marL="896938" indent="-176213">
                <a:spcBef>
                  <a:spcPct val="20000"/>
                </a:spcBef>
                <a:buClr>
                  <a:srgbClr val="266234"/>
                </a:buClr>
                <a:buSzPct val="50000"/>
                <a:buFont typeface="Wingdings" charset="2"/>
                <a:buChar char="u"/>
                <a:defRPr sz="1200"/>
              </a:lvl5pPr>
              <a:lvl6pPr marL="2514600" indent="-228600">
                <a:spcBef>
                  <a:spcPct val="20000"/>
                </a:spcBef>
                <a:buFont typeface="Arial"/>
                <a:buChar char="•"/>
                <a:defRPr sz="2000"/>
              </a:lvl6pPr>
              <a:lvl7pPr marL="2971800" indent="-228600">
                <a:spcBef>
                  <a:spcPct val="20000"/>
                </a:spcBef>
                <a:buFont typeface="Arial"/>
                <a:buChar char="•"/>
                <a:defRPr sz="2000"/>
              </a:lvl7pPr>
              <a:lvl8pPr marL="3429000" indent="-228600">
                <a:spcBef>
                  <a:spcPct val="20000"/>
                </a:spcBef>
                <a:buFont typeface="Arial"/>
                <a:buChar char="•"/>
                <a:defRPr sz="2000"/>
              </a:lvl8pPr>
              <a:lvl9pPr marL="3886200" indent="-228600">
                <a:spcBef>
                  <a:spcPct val="20000"/>
                </a:spcBef>
                <a:buFont typeface="Arial"/>
                <a:buChar char="•"/>
                <a:defRPr sz="2000"/>
              </a:lvl9pPr>
            </a:lstStyle>
            <a:p>
              <a:r>
                <a:rPr lang="ru-RU" sz="1200" dirty="0"/>
                <a:t>Первоначальный взнос</a:t>
              </a:r>
            </a:p>
          </p:txBody>
        </p:sp>
        <p:sp>
          <p:nvSpPr>
            <p:cNvPr id="82" name="Прямоугольник 81"/>
            <p:cNvSpPr/>
            <p:nvPr/>
          </p:nvSpPr>
          <p:spPr>
            <a:xfrm>
              <a:off x="2524320" y="3348304"/>
              <a:ext cx="2063355" cy="4185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  <a:spcBef>
                  <a:spcPts val="225"/>
                </a:spcBef>
                <a:spcAft>
                  <a:spcPts val="300"/>
                </a:spcAft>
                <a:buClr>
                  <a:srgbClr val="5EA038"/>
                </a:buClr>
              </a:pPr>
              <a:r>
                <a:rPr lang="ru-RU" sz="1600" b="1" spc="-15" dirty="0">
                  <a:solidFill>
                    <a:schemeClr val="bg1"/>
                  </a:solidFill>
                  <a:latin typeface="Proxima Nova" charset="0"/>
                  <a:ea typeface="Proxima Nova" charset="0"/>
                  <a:cs typeface="Proxima Nova" charset="0"/>
                </a:rPr>
                <a:t>от</a:t>
              </a:r>
              <a:r>
                <a:rPr lang="ru-RU" sz="1050" b="1" spc="-15" dirty="0">
                  <a:solidFill>
                    <a:schemeClr val="bg1"/>
                  </a:solidFill>
                  <a:latin typeface="Proxima Nova" charset="0"/>
                  <a:ea typeface="Proxima Nova" charset="0"/>
                  <a:cs typeface="Proxima Nova" charset="0"/>
                </a:rPr>
                <a:t> </a:t>
              </a:r>
              <a:r>
                <a:rPr lang="ru-RU" b="1" spc="-15" dirty="0">
                  <a:solidFill>
                    <a:schemeClr val="bg1"/>
                  </a:solidFill>
                  <a:latin typeface="Proxima Nova" charset="0"/>
                  <a:ea typeface="Proxima Nova" charset="0"/>
                  <a:cs typeface="Proxima Nova" charset="0"/>
                </a:rPr>
                <a:t>10 </a:t>
              </a:r>
              <a:r>
                <a:rPr lang="ru-RU" sz="1600" b="1" spc="-15" dirty="0">
                  <a:solidFill>
                    <a:schemeClr val="bg1"/>
                  </a:solidFill>
                  <a:latin typeface="Proxima Nova" charset="0"/>
                  <a:ea typeface="Proxima Nova" charset="0"/>
                  <a:cs typeface="Proxima Nova" charset="0"/>
                </a:rPr>
                <a:t>%</a:t>
              </a:r>
            </a:p>
          </p:txBody>
        </p:sp>
        <p:sp>
          <p:nvSpPr>
            <p:cNvPr id="31" name="Прямоугольник 30"/>
            <p:cNvSpPr/>
            <p:nvPr/>
          </p:nvSpPr>
          <p:spPr bwMode="auto">
            <a:xfrm>
              <a:off x="332327" y="3204270"/>
              <a:ext cx="72000" cy="835340"/>
            </a:xfrm>
            <a:prstGeom prst="rect">
              <a:avLst/>
            </a:prstGeom>
            <a:solidFill>
              <a:srgbClr val="2B6030"/>
            </a:solidFill>
            <a:ln>
              <a:noFill/>
            </a:ln>
          </p:spPr>
          <p:txBody>
            <a:bodyPr lIns="0" tIns="0" rIns="0" bIns="0" rtlCol="0" anchor="ctr"/>
            <a:lstStyle/>
            <a:p>
              <a:pPr algn="ctr"/>
              <a:endParaRPr lang="ru-RU" sz="1350"/>
            </a:p>
          </p:txBody>
        </p:sp>
      </p:grpSp>
      <p:sp>
        <p:nvSpPr>
          <p:cNvPr id="83" name="Прямоугольник 82"/>
          <p:cNvSpPr/>
          <p:nvPr/>
        </p:nvSpPr>
        <p:spPr>
          <a:xfrm>
            <a:off x="1922663" y="4661766"/>
            <a:ext cx="1669110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buClr>
                <a:srgbClr val="5EA038"/>
              </a:buClr>
            </a:pPr>
            <a:r>
              <a:rPr lang="ru-RU" sz="1600" b="1" spc="-15" dirty="0">
                <a:solidFill>
                  <a:schemeClr val="bg1"/>
                </a:solidFill>
                <a:latin typeface="Proxima Nova" charset="0"/>
                <a:ea typeface="Proxima Nova" charset="0"/>
                <a:cs typeface="Proxima Nova" charset="0"/>
              </a:rPr>
              <a:t>до</a:t>
            </a:r>
            <a:r>
              <a:rPr lang="ru-RU" sz="1050" b="1" spc="-15" dirty="0">
                <a:solidFill>
                  <a:schemeClr val="bg1"/>
                </a:solidFill>
                <a:latin typeface="Proxima Nova" charset="0"/>
                <a:ea typeface="Proxima Nova" charset="0"/>
                <a:cs typeface="Proxima Nova" charset="0"/>
              </a:rPr>
              <a:t> </a:t>
            </a:r>
            <a:r>
              <a:rPr lang="ru-RU" b="1" spc="-15" dirty="0">
                <a:solidFill>
                  <a:schemeClr val="bg1"/>
                </a:solidFill>
                <a:latin typeface="Proxima Nova" charset="0"/>
                <a:ea typeface="Proxima Nova" charset="0"/>
                <a:cs typeface="Proxima Nova" charset="0"/>
              </a:rPr>
              <a:t>25</a:t>
            </a:r>
            <a:r>
              <a:rPr lang="ru-RU" sz="1050" b="1" spc="-15" dirty="0" smtClean="0">
                <a:solidFill>
                  <a:schemeClr val="bg1"/>
                </a:solidFill>
                <a:latin typeface="Proxima Nova" charset="0"/>
                <a:ea typeface="Proxima Nova" charset="0"/>
                <a:cs typeface="Proxima Nova" charset="0"/>
              </a:rPr>
              <a:t> </a:t>
            </a:r>
            <a:r>
              <a:rPr lang="ru-RU" sz="1600" b="1" spc="-15" dirty="0">
                <a:solidFill>
                  <a:schemeClr val="bg1"/>
                </a:solidFill>
                <a:latin typeface="Proxima Nova" charset="0"/>
                <a:ea typeface="Proxima Nova" charset="0"/>
                <a:cs typeface="Proxima Nova" charset="0"/>
              </a:rPr>
              <a:t>лет</a:t>
            </a:r>
            <a:r>
              <a:rPr lang="en-US" sz="1600" b="1" spc="-15" dirty="0">
                <a:solidFill>
                  <a:schemeClr val="bg1"/>
                </a:solidFill>
                <a:latin typeface="Proxima Nova" charset="0"/>
                <a:ea typeface="Proxima Nova" charset="0"/>
                <a:cs typeface="Proxima Nova" charset="0"/>
              </a:rPr>
              <a:t> </a:t>
            </a:r>
            <a:r>
              <a:rPr lang="ru-RU" sz="900" spc="-15" dirty="0">
                <a:solidFill>
                  <a:schemeClr val="bg1"/>
                </a:solidFill>
                <a:latin typeface="Proxima Nova" charset="0"/>
                <a:ea typeface="Proxima Nova" charset="0"/>
                <a:cs typeface="Proxima Nova" charset="0"/>
              </a:rPr>
              <a:t>(включительно)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290597" y="4563316"/>
            <a:ext cx="1512000" cy="625752"/>
          </a:xfrm>
          <a:prstGeom prst="rect">
            <a:avLst/>
          </a:prstGeom>
          <a:solidFill>
            <a:srgbClr val="FDC537"/>
          </a:solidFill>
          <a:ln w="9525" cap="flat" cmpd="sng" algn="ctr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108000" tIns="34290" rIns="68580" bIns="27000" rtlCol="0" anchor="ctr">
            <a:noAutofit/>
          </a:bodyPr>
          <a:lstStyle>
            <a:defPPr>
              <a:defRPr lang="ru-RU"/>
            </a:defPPr>
            <a:lvl1pPr indent="0">
              <a:lnSpc>
                <a:spcPct val="80000"/>
              </a:lnSpc>
              <a:spcBef>
                <a:spcPts val="0"/>
              </a:spcBef>
              <a:buSzPct val="100000"/>
              <a:buFontTx/>
              <a:buNone/>
              <a:defRPr sz="1600" b="1" spc="-20">
                <a:solidFill>
                  <a:schemeClr val="tx1"/>
                </a:solidFill>
                <a:latin typeface="Proxima Nova" charset="0"/>
                <a:ea typeface="Proxima Nova" charset="0"/>
                <a:cs typeface="Proxima Nova" charset="0"/>
              </a:defRPr>
            </a:lvl1pPr>
            <a:lvl2pPr marL="360363" indent="-179388" defTabSz="358775">
              <a:spcBef>
                <a:spcPct val="20000"/>
              </a:spcBef>
              <a:buClr>
                <a:srgbClr val="266234"/>
              </a:buClr>
              <a:buSzPct val="140000"/>
              <a:buFont typeface="Arial"/>
              <a:buChar char="•"/>
              <a:defRPr sz="1200"/>
            </a:lvl2pPr>
            <a:lvl3pPr marL="536575" indent="-157163">
              <a:spcBef>
                <a:spcPct val="20000"/>
              </a:spcBef>
              <a:buClr>
                <a:srgbClr val="266234"/>
              </a:buClr>
              <a:buSzPct val="120000"/>
              <a:buFont typeface="Wingdings" charset="2"/>
              <a:buChar char="§"/>
              <a:defRPr sz="1200"/>
            </a:lvl3pPr>
            <a:lvl4pPr marL="715963" indent="-174625">
              <a:spcBef>
                <a:spcPct val="20000"/>
              </a:spcBef>
              <a:buClr>
                <a:srgbClr val="266234"/>
              </a:buClr>
              <a:buFont typeface="Arial"/>
              <a:buChar char="–"/>
              <a:defRPr sz="1200"/>
            </a:lvl4pPr>
            <a:lvl5pPr marL="896938" indent="-176213">
              <a:spcBef>
                <a:spcPct val="20000"/>
              </a:spcBef>
              <a:buClr>
                <a:srgbClr val="266234"/>
              </a:buClr>
              <a:buSzPct val="50000"/>
              <a:buFont typeface="Wingdings" charset="2"/>
              <a:buChar char="u"/>
              <a:defRPr sz="1200"/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r>
              <a:rPr lang="ru-RU" sz="1200" dirty="0"/>
              <a:t>Срок </a:t>
            </a:r>
          </a:p>
          <a:p>
            <a:r>
              <a:rPr lang="ru-RU" sz="1200" dirty="0"/>
              <a:t>кредита</a:t>
            </a:r>
          </a:p>
        </p:txBody>
      </p:sp>
      <p:sp>
        <p:nvSpPr>
          <p:cNvPr id="32" name="Прямоугольник 31"/>
          <p:cNvSpPr/>
          <p:nvPr/>
        </p:nvSpPr>
        <p:spPr bwMode="auto">
          <a:xfrm>
            <a:off x="285443" y="4563310"/>
            <a:ext cx="54000" cy="625752"/>
          </a:xfrm>
          <a:prstGeom prst="rect">
            <a:avLst/>
          </a:prstGeom>
          <a:solidFill>
            <a:srgbClr val="2B6030"/>
          </a:solidFill>
          <a:ln>
            <a:noFill/>
          </a:ln>
        </p:spPr>
        <p:txBody>
          <a:bodyPr lIns="0" tIns="0" rIns="0" bIns="0" rtlCol="0" anchor="ctr"/>
          <a:lstStyle/>
          <a:p>
            <a:pPr algn="ctr"/>
            <a:endParaRPr lang="ru-RU" sz="1350"/>
          </a:p>
        </p:txBody>
      </p:sp>
      <p:grpSp>
        <p:nvGrpSpPr>
          <p:cNvPr id="64" name="Группа 63"/>
          <p:cNvGrpSpPr/>
          <p:nvPr/>
        </p:nvGrpSpPr>
        <p:grpSpPr>
          <a:xfrm>
            <a:off x="5760212" y="214208"/>
            <a:ext cx="1935943" cy="1346283"/>
            <a:chOff x="5642061" y="499369"/>
            <a:chExt cx="1859338" cy="1415309"/>
          </a:xfrm>
        </p:grpSpPr>
        <p:sp>
          <p:nvSpPr>
            <p:cNvPr id="65" name="TextBox 64"/>
            <p:cNvSpPr txBox="1"/>
            <p:nvPr/>
          </p:nvSpPr>
          <p:spPr>
            <a:xfrm>
              <a:off x="5807679" y="672878"/>
              <a:ext cx="1693720" cy="12418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noFill/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lIns="87750" tIns="37148" rIns="87750" bIns="37148" rtlCol="0" anchor="ctr">
              <a:noAutofit/>
            </a:bodyPr>
            <a:lstStyle>
              <a:defPPr>
                <a:defRPr lang="en-US"/>
              </a:defPPr>
              <a:lvl1pPr marL="17462" indent="0">
                <a:spcBef>
                  <a:spcPct val="20000"/>
                </a:spcBef>
                <a:buSzPct val="100000"/>
                <a:buFontTx/>
                <a:buNone/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360363" indent="-179388" defTabSz="358775">
                <a:spcBef>
                  <a:spcPct val="20000"/>
                </a:spcBef>
                <a:buClr>
                  <a:srgbClr val="266234"/>
                </a:buClr>
                <a:buSzPct val="140000"/>
                <a:buFont typeface="Arial"/>
                <a:buChar char="•"/>
                <a:defRPr sz="1200"/>
              </a:lvl2pPr>
              <a:lvl3pPr marL="536575" indent="-157163">
                <a:spcBef>
                  <a:spcPct val="20000"/>
                </a:spcBef>
                <a:buClr>
                  <a:srgbClr val="266234"/>
                </a:buClr>
                <a:buSzPct val="120000"/>
                <a:buFont typeface="Wingdings" charset="2"/>
                <a:buChar char="§"/>
                <a:defRPr sz="1200"/>
              </a:lvl3pPr>
              <a:lvl4pPr marL="715963" indent="-174625">
                <a:spcBef>
                  <a:spcPct val="20000"/>
                </a:spcBef>
                <a:buClr>
                  <a:srgbClr val="266234"/>
                </a:buClr>
                <a:buFont typeface="Arial"/>
                <a:buChar char="–"/>
                <a:defRPr sz="1200"/>
              </a:lvl4pPr>
              <a:lvl5pPr marL="896938" indent="-176213">
                <a:spcBef>
                  <a:spcPct val="20000"/>
                </a:spcBef>
                <a:buClr>
                  <a:srgbClr val="266234"/>
                </a:buClr>
                <a:buSzPct val="50000"/>
                <a:buFont typeface="Wingdings" charset="2"/>
                <a:buChar char="u"/>
                <a:defRPr sz="1200"/>
              </a:lvl5pPr>
              <a:lvl6pPr marL="2514600" indent="-228600">
                <a:spcBef>
                  <a:spcPct val="20000"/>
                </a:spcBef>
                <a:buFont typeface="Arial"/>
                <a:buChar char="•"/>
                <a:defRPr sz="2000"/>
              </a:lvl6pPr>
              <a:lvl7pPr marL="2971800" indent="-228600">
                <a:spcBef>
                  <a:spcPct val="20000"/>
                </a:spcBef>
                <a:buFont typeface="Arial"/>
                <a:buChar char="•"/>
                <a:defRPr sz="2000"/>
              </a:lvl7pPr>
              <a:lvl8pPr marL="3429000" indent="-228600">
                <a:spcBef>
                  <a:spcPct val="20000"/>
                </a:spcBef>
                <a:buFont typeface="Arial"/>
                <a:buChar char="•"/>
                <a:defRPr sz="2000"/>
              </a:lvl8pPr>
              <a:lvl9pPr marL="3886200" indent="-228600">
                <a:spcBef>
                  <a:spcPct val="20000"/>
                </a:spcBef>
                <a:buFont typeface="Arial"/>
                <a:buChar char="•"/>
                <a:defRPr sz="2000"/>
              </a:lvl9pPr>
            </a:lstStyle>
            <a:p>
              <a:pPr algn="ctr"/>
              <a:endParaRPr lang="ru-RU" sz="1625" spc="-16" baseline="20000" dirty="0">
                <a:solidFill>
                  <a:schemeClr val="bg1"/>
                </a:solidFill>
                <a:latin typeface="Proxima Nova" charset="0"/>
                <a:ea typeface="Proxima Nova" charset="0"/>
                <a:cs typeface="Proxima Nova" charset="0"/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5642061" y="499369"/>
              <a:ext cx="1682304" cy="1251401"/>
            </a:xfrm>
            <a:prstGeom prst="rect">
              <a:avLst/>
            </a:prstGeom>
            <a:solidFill>
              <a:srgbClr val="2B6030"/>
            </a:solidFill>
            <a:ln w="9525" cap="flat" cmpd="sng" algn="ctr">
              <a:noFill/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lIns="87750" tIns="37148" rIns="87750" bIns="37148" rtlCol="0" anchor="ctr">
              <a:noAutofit/>
            </a:bodyPr>
            <a:lstStyle>
              <a:defPPr>
                <a:defRPr lang="en-US"/>
              </a:defPPr>
              <a:lvl1pPr marL="17462" indent="0">
                <a:spcBef>
                  <a:spcPct val="20000"/>
                </a:spcBef>
                <a:buSzPct val="100000"/>
                <a:buFontTx/>
                <a:buNone/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360363" indent="-179388" defTabSz="358775">
                <a:spcBef>
                  <a:spcPct val="20000"/>
                </a:spcBef>
                <a:buClr>
                  <a:srgbClr val="266234"/>
                </a:buClr>
                <a:buSzPct val="140000"/>
                <a:buFont typeface="Arial"/>
                <a:buChar char="•"/>
                <a:defRPr sz="1200"/>
              </a:lvl2pPr>
              <a:lvl3pPr marL="536575" indent="-157163">
                <a:spcBef>
                  <a:spcPct val="20000"/>
                </a:spcBef>
                <a:buClr>
                  <a:srgbClr val="266234"/>
                </a:buClr>
                <a:buSzPct val="120000"/>
                <a:buFont typeface="Wingdings" charset="2"/>
                <a:buChar char="§"/>
                <a:defRPr sz="1200"/>
              </a:lvl3pPr>
              <a:lvl4pPr marL="715963" indent="-174625">
                <a:spcBef>
                  <a:spcPct val="20000"/>
                </a:spcBef>
                <a:buClr>
                  <a:srgbClr val="266234"/>
                </a:buClr>
                <a:buFont typeface="Arial"/>
                <a:buChar char="–"/>
                <a:defRPr sz="1200"/>
              </a:lvl4pPr>
              <a:lvl5pPr marL="896938" indent="-176213">
                <a:spcBef>
                  <a:spcPct val="20000"/>
                </a:spcBef>
                <a:buClr>
                  <a:srgbClr val="266234"/>
                </a:buClr>
                <a:buSzPct val="50000"/>
                <a:buFont typeface="Wingdings" charset="2"/>
                <a:buChar char="u"/>
                <a:defRPr sz="1200"/>
              </a:lvl5pPr>
              <a:lvl6pPr marL="2514600" indent="-228600">
                <a:spcBef>
                  <a:spcPct val="20000"/>
                </a:spcBef>
                <a:buFont typeface="Arial"/>
                <a:buChar char="•"/>
                <a:defRPr sz="2000"/>
              </a:lvl6pPr>
              <a:lvl7pPr marL="2971800" indent="-228600">
                <a:spcBef>
                  <a:spcPct val="20000"/>
                </a:spcBef>
                <a:buFont typeface="Arial"/>
                <a:buChar char="•"/>
                <a:defRPr sz="2000"/>
              </a:lvl7pPr>
              <a:lvl8pPr marL="3429000" indent="-228600">
                <a:spcBef>
                  <a:spcPct val="20000"/>
                </a:spcBef>
                <a:buFont typeface="Arial"/>
                <a:buChar char="•"/>
                <a:defRPr sz="2000"/>
              </a:lvl8pPr>
              <a:lvl9pPr marL="3886200" indent="-228600">
                <a:spcBef>
                  <a:spcPct val="20000"/>
                </a:spcBef>
                <a:buFont typeface="Arial"/>
                <a:buChar char="•"/>
                <a:defRPr sz="2000"/>
              </a:lvl9pPr>
            </a:lstStyle>
            <a:p>
              <a:pPr algn="ctr"/>
              <a:r>
                <a:rPr lang="ru-RU" sz="1400" b="0" spc="-15" dirty="0">
                  <a:solidFill>
                    <a:schemeClr val="bg1"/>
                  </a:solidFill>
                  <a:latin typeface="Proxima Nova" charset="0"/>
                  <a:ea typeface="Proxima Nova" charset="0"/>
                  <a:cs typeface="Proxima Nova" charset="0"/>
                </a:rPr>
                <a:t>процентная </a:t>
              </a:r>
              <a:r>
                <a:rPr lang="ru-RU" sz="1400" b="0" spc="-15" dirty="0" smtClean="0">
                  <a:solidFill>
                    <a:schemeClr val="bg1"/>
                  </a:solidFill>
                  <a:latin typeface="Proxima Nova" charset="0"/>
                  <a:ea typeface="Proxima Nova" charset="0"/>
                  <a:cs typeface="Proxima Nova" charset="0"/>
                </a:rPr>
                <a:t>ставка</a:t>
              </a:r>
              <a:endParaRPr lang="ru-RU" sz="4000" spc="-16" dirty="0" smtClean="0">
                <a:solidFill>
                  <a:schemeClr val="bg1"/>
                </a:solidFill>
                <a:latin typeface="Proxima Nova" charset="0"/>
                <a:ea typeface="Proxima Nova" charset="0"/>
                <a:cs typeface="Proxima Nova" charset="0"/>
              </a:endParaRPr>
            </a:p>
            <a:p>
              <a:pPr algn="ctr"/>
              <a:r>
                <a:rPr lang="ru-RU" sz="4388" spc="-16" dirty="0" smtClean="0">
                  <a:solidFill>
                    <a:schemeClr val="bg1"/>
                  </a:solidFill>
                  <a:latin typeface="Proxima Nova" charset="0"/>
                  <a:ea typeface="Proxima Nova" charset="0"/>
                  <a:cs typeface="Proxima Nova" charset="0"/>
                </a:rPr>
                <a:t>3</a:t>
              </a:r>
              <a:r>
                <a:rPr lang="ru-RU" sz="4388" spc="-16" baseline="20000" dirty="0" smtClean="0">
                  <a:solidFill>
                    <a:schemeClr val="bg1"/>
                  </a:solidFill>
                  <a:latin typeface="Proxima Nova" charset="0"/>
                  <a:ea typeface="Proxima Nova" charset="0"/>
                  <a:cs typeface="Proxima Nova" charset="0"/>
                </a:rPr>
                <a:t>%</a:t>
              </a:r>
            </a:p>
          </p:txBody>
        </p:sp>
      </p:grpSp>
      <p:grpSp>
        <p:nvGrpSpPr>
          <p:cNvPr id="77" name="Группа 76"/>
          <p:cNvGrpSpPr/>
          <p:nvPr/>
        </p:nvGrpSpPr>
        <p:grpSpPr>
          <a:xfrm>
            <a:off x="291918" y="1783059"/>
            <a:ext cx="5051949" cy="978038"/>
            <a:chOff x="327377" y="2940340"/>
            <a:chExt cx="5813354" cy="1251490"/>
          </a:xfrm>
        </p:grpSpPr>
        <p:grpSp>
          <p:nvGrpSpPr>
            <p:cNvPr id="78" name="Группа 77"/>
            <p:cNvGrpSpPr/>
            <p:nvPr/>
          </p:nvGrpSpPr>
          <p:grpSpPr>
            <a:xfrm>
              <a:off x="327377" y="2940340"/>
              <a:ext cx="5813354" cy="796141"/>
              <a:chOff x="327377" y="3120455"/>
              <a:chExt cx="5813354" cy="796141"/>
            </a:xfrm>
          </p:grpSpPr>
          <p:sp>
            <p:nvSpPr>
              <p:cNvPr id="85" name="Freeform 5"/>
              <p:cNvSpPr>
                <a:spLocks noEditPoints="1"/>
              </p:cNvSpPr>
              <p:nvPr/>
            </p:nvSpPr>
            <p:spPr bwMode="auto">
              <a:xfrm>
                <a:off x="335315" y="3595921"/>
                <a:ext cx="320675" cy="320675"/>
              </a:xfrm>
              <a:custGeom>
                <a:avLst/>
                <a:gdLst>
                  <a:gd name="T0" fmla="*/ 175 w 176"/>
                  <a:gd name="T1" fmla="*/ 85 h 176"/>
                  <a:gd name="T2" fmla="*/ 144 w 176"/>
                  <a:gd name="T3" fmla="*/ 54 h 176"/>
                  <a:gd name="T4" fmla="*/ 144 w 176"/>
                  <a:gd name="T5" fmla="*/ 12 h 176"/>
                  <a:gd name="T6" fmla="*/ 140 w 176"/>
                  <a:gd name="T7" fmla="*/ 8 h 176"/>
                  <a:gd name="T8" fmla="*/ 116 w 176"/>
                  <a:gd name="T9" fmla="*/ 8 h 176"/>
                  <a:gd name="T10" fmla="*/ 112 w 176"/>
                  <a:gd name="T11" fmla="*/ 12 h 176"/>
                  <a:gd name="T12" fmla="*/ 112 w 176"/>
                  <a:gd name="T13" fmla="*/ 22 h 176"/>
                  <a:gd name="T14" fmla="*/ 91 w 176"/>
                  <a:gd name="T15" fmla="*/ 1 h 176"/>
                  <a:gd name="T16" fmla="*/ 88 w 176"/>
                  <a:gd name="T17" fmla="*/ 0 h 176"/>
                  <a:gd name="T18" fmla="*/ 85 w 176"/>
                  <a:gd name="T19" fmla="*/ 1 h 176"/>
                  <a:gd name="T20" fmla="*/ 1 w 176"/>
                  <a:gd name="T21" fmla="*/ 85 h 176"/>
                  <a:gd name="T22" fmla="*/ 0 w 176"/>
                  <a:gd name="T23" fmla="*/ 88 h 176"/>
                  <a:gd name="T24" fmla="*/ 4 w 176"/>
                  <a:gd name="T25" fmla="*/ 92 h 176"/>
                  <a:gd name="T26" fmla="*/ 7 w 176"/>
                  <a:gd name="T27" fmla="*/ 91 h 176"/>
                  <a:gd name="T28" fmla="*/ 24 w 176"/>
                  <a:gd name="T29" fmla="*/ 74 h 176"/>
                  <a:gd name="T30" fmla="*/ 24 w 176"/>
                  <a:gd name="T31" fmla="*/ 172 h 176"/>
                  <a:gd name="T32" fmla="*/ 28 w 176"/>
                  <a:gd name="T33" fmla="*/ 176 h 176"/>
                  <a:gd name="T34" fmla="*/ 148 w 176"/>
                  <a:gd name="T35" fmla="*/ 176 h 176"/>
                  <a:gd name="T36" fmla="*/ 152 w 176"/>
                  <a:gd name="T37" fmla="*/ 172 h 176"/>
                  <a:gd name="T38" fmla="*/ 152 w 176"/>
                  <a:gd name="T39" fmla="*/ 74 h 176"/>
                  <a:gd name="T40" fmla="*/ 169 w 176"/>
                  <a:gd name="T41" fmla="*/ 91 h 176"/>
                  <a:gd name="T42" fmla="*/ 172 w 176"/>
                  <a:gd name="T43" fmla="*/ 92 h 176"/>
                  <a:gd name="T44" fmla="*/ 176 w 176"/>
                  <a:gd name="T45" fmla="*/ 88 h 176"/>
                  <a:gd name="T46" fmla="*/ 175 w 176"/>
                  <a:gd name="T47" fmla="*/ 85 h 176"/>
                  <a:gd name="T48" fmla="*/ 120 w 176"/>
                  <a:gd name="T49" fmla="*/ 16 h 176"/>
                  <a:gd name="T50" fmla="*/ 136 w 176"/>
                  <a:gd name="T51" fmla="*/ 16 h 176"/>
                  <a:gd name="T52" fmla="*/ 136 w 176"/>
                  <a:gd name="T53" fmla="*/ 46 h 176"/>
                  <a:gd name="T54" fmla="*/ 120 w 176"/>
                  <a:gd name="T55" fmla="*/ 30 h 176"/>
                  <a:gd name="T56" fmla="*/ 120 w 176"/>
                  <a:gd name="T57" fmla="*/ 16 h 176"/>
                  <a:gd name="T58" fmla="*/ 64 w 176"/>
                  <a:gd name="T59" fmla="*/ 168 h 176"/>
                  <a:gd name="T60" fmla="*/ 32 w 176"/>
                  <a:gd name="T61" fmla="*/ 168 h 176"/>
                  <a:gd name="T62" fmla="*/ 32 w 176"/>
                  <a:gd name="T63" fmla="*/ 160 h 176"/>
                  <a:gd name="T64" fmla="*/ 64 w 176"/>
                  <a:gd name="T65" fmla="*/ 160 h 176"/>
                  <a:gd name="T66" fmla="*/ 64 w 176"/>
                  <a:gd name="T67" fmla="*/ 168 h 176"/>
                  <a:gd name="T68" fmla="*/ 104 w 176"/>
                  <a:gd name="T69" fmla="*/ 168 h 176"/>
                  <a:gd name="T70" fmla="*/ 72 w 176"/>
                  <a:gd name="T71" fmla="*/ 168 h 176"/>
                  <a:gd name="T72" fmla="*/ 72 w 176"/>
                  <a:gd name="T73" fmla="*/ 104 h 176"/>
                  <a:gd name="T74" fmla="*/ 104 w 176"/>
                  <a:gd name="T75" fmla="*/ 104 h 176"/>
                  <a:gd name="T76" fmla="*/ 104 w 176"/>
                  <a:gd name="T77" fmla="*/ 168 h 176"/>
                  <a:gd name="T78" fmla="*/ 144 w 176"/>
                  <a:gd name="T79" fmla="*/ 168 h 176"/>
                  <a:gd name="T80" fmla="*/ 112 w 176"/>
                  <a:gd name="T81" fmla="*/ 168 h 176"/>
                  <a:gd name="T82" fmla="*/ 112 w 176"/>
                  <a:gd name="T83" fmla="*/ 160 h 176"/>
                  <a:gd name="T84" fmla="*/ 144 w 176"/>
                  <a:gd name="T85" fmla="*/ 160 h 176"/>
                  <a:gd name="T86" fmla="*/ 144 w 176"/>
                  <a:gd name="T87" fmla="*/ 168 h 176"/>
                  <a:gd name="T88" fmla="*/ 144 w 176"/>
                  <a:gd name="T89" fmla="*/ 152 h 176"/>
                  <a:gd name="T90" fmla="*/ 112 w 176"/>
                  <a:gd name="T91" fmla="*/ 152 h 176"/>
                  <a:gd name="T92" fmla="*/ 112 w 176"/>
                  <a:gd name="T93" fmla="*/ 100 h 176"/>
                  <a:gd name="T94" fmla="*/ 108 w 176"/>
                  <a:gd name="T95" fmla="*/ 96 h 176"/>
                  <a:gd name="T96" fmla="*/ 68 w 176"/>
                  <a:gd name="T97" fmla="*/ 96 h 176"/>
                  <a:gd name="T98" fmla="*/ 64 w 176"/>
                  <a:gd name="T99" fmla="*/ 100 h 176"/>
                  <a:gd name="T100" fmla="*/ 64 w 176"/>
                  <a:gd name="T101" fmla="*/ 152 h 176"/>
                  <a:gd name="T102" fmla="*/ 32 w 176"/>
                  <a:gd name="T103" fmla="*/ 152 h 176"/>
                  <a:gd name="T104" fmla="*/ 32 w 176"/>
                  <a:gd name="T105" fmla="*/ 66 h 176"/>
                  <a:gd name="T106" fmla="*/ 88 w 176"/>
                  <a:gd name="T107" fmla="*/ 10 h 176"/>
                  <a:gd name="T108" fmla="*/ 144 w 176"/>
                  <a:gd name="T109" fmla="*/ 66 h 176"/>
                  <a:gd name="T110" fmla="*/ 144 w 176"/>
                  <a:gd name="T111" fmla="*/ 152 h 176"/>
                  <a:gd name="T112" fmla="*/ 92 w 176"/>
                  <a:gd name="T113" fmla="*/ 144 h 176"/>
                  <a:gd name="T114" fmla="*/ 96 w 176"/>
                  <a:gd name="T115" fmla="*/ 140 h 176"/>
                  <a:gd name="T116" fmla="*/ 92 w 176"/>
                  <a:gd name="T117" fmla="*/ 136 h 176"/>
                  <a:gd name="T118" fmla="*/ 88 w 176"/>
                  <a:gd name="T119" fmla="*/ 140 h 176"/>
                  <a:gd name="T120" fmla="*/ 92 w 176"/>
                  <a:gd name="T121" fmla="*/ 144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76" h="176">
                    <a:moveTo>
                      <a:pt x="175" y="85"/>
                    </a:moveTo>
                    <a:cubicBezTo>
                      <a:pt x="144" y="54"/>
                      <a:pt x="144" y="54"/>
                      <a:pt x="144" y="54"/>
                    </a:cubicBezTo>
                    <a:cubicBezTo>
                      <a:pt x="144" y="12"/>
                      <a:pt x="144" y="12"/>
                      <a:pt x="144" y="12"/>
                    </a:cubicBezTo>
                    <a:cubicBezTo>
                      <a:pt x="144" y="10"/>
                      <a:pt x="142" y="8"/>
                      <a:pt x="140" y="8"/>
                    </a:cubicBezTo>
                    <a:cubicBezTo>
                      <a:pt x="116" y="8"/>
                      <a:pt x="116" y="8"/>
                      <a:pt x="116" y="8"/>
                    </a:cubicBezTo>
                    <a:cubicBezTo>
                      <a:pt x="114" y="8"/>
                      <a:pt x="112" y="10"/>
                      <a:pt x="112" y="12"/>
                    </a:cubicBezTo>
                    <a:cubicBezTo>
                      <a:pt x="112" y="22"/>
                      <a:pt x="112" y="22"/>
                      <a:pt x="112" y="22"/>
                    </a:cubicBezTo>
                    <a:cubicBezTo>
                      <a:pt x="91" y="1"/>
                      <a:pt x="91" y="1"/>
                      <a:pt x="91" y="1"/>
                    </a:cubicBezTo>
                    <a:cubicBezTo>
                      <a:pt x="90" y="0"/>
                      <a:pt x="89" y="0"/>
                      <a:pt x="88" y="0"/>
                    </a:cubicBezTo>
                    <a:cubicBezTo>
                      <a:pt x="87" y="0"/>
                      <a:pt x="86" y="0"/>
                      <a:pt x="85" y="1"/>
                    </a:cubicBezTo>
                    <a:cubicBezTo>
                      <a:pt x="1" y="85"/>
                      <a:pt x="1" y="85"/>
                      <a:pt x="1" y="85"/>
                    </a:cubicBezTo>
                    <a:cubicBezTo>
                      <a:pt x="0" y="86"/>
                      <a:pt x="0" y="87"/>
                      <a:pt x="0" y="88"/>
                    </a:cubicBezTo>
                    <a:cubicBezTo>
                      <a:pt x="0" y="90"/>
                      <a:pt x="2" y="92"/>
                      <a:pt x="4" y="92"/>
                    </a:cubicBezTo>
                    <a:cubicBezTo>
                      <a:pt x="5" y="92"/>
                      <a:pt x="6" y="92"/>
                      <a:pt x="7" y="91"/>
                    </a:cubicBezTo>
                    <a:cubicBezTo>
                      <a:pt x="24" y="74"/>
                      <a:pt x="24" y="74"/>
                      <a:pt x="24" y="74"/>
                    </a:cubicBezTo>
                    <a:cubicBezTo>
                      <a:pt x="24" y="172"/>
                      <a:pt x="24" y="172"/>
                      <a:pt x="24" y="172"/>
                    </a:cubicBezTo>
                    <a:cubicBezTo>
                      <a:pt x="24" y="174"/>
                      <a:pt x="26" y="176"/>
                      <a:pt x="28" y="176"/>
                    </a:cubicBezTo>
                    <a:cubicBezTo>
                      <a:pt x="148" y="176"/>
                      <a:pt x="148" y="176"/>
                      <a:pt x="148" y="176"/>
                    </a:cubicBezTo>
                    <a:cubicBezTo>
                      <a:pt x="150" y="176"/>
                      <a:pt x="152" y="174"/>
                      <a:pt x="152" y="172"/>
                    </a:cubicBezTo>
                    <a:cubicBezTo>
                      <a:pt x="152" y="74"/>
                      <a:pt x="152" y="74"/>
                      <a:pt x="152" y="74"/>
                    </a:cubicBezTo>
                    <a:cubicBezTo>
                      <a:pt x="169" y="91"/>
                      <a:pt x="169" y="91"/>
                      <a:pt x="169" y="91"/>
                    </a:cubicBezTo>
                    <a:cubicBezTo>
                      <a:pt x="170" y="92"/>
                      <a:pt x="171" y="92"/>
                      <a:pt x="172" y="92"/>
                    </a:cubicBezTo>
                    <a:cubicBezTo>
                      <a:pt x="174" y="92"/>
                      <a:pt x="176" y="90"/>
                      <a:pt x="176" y="88"/>
                    </a:cubicBezTo>
                    <a:cubicBezTo>
                      <a:pt x="176" y="87"/>
                      <a:pt x="176" y="86"/>
                      <a:pt x="175" y="85"/>
                    </a:cubicBezTo>
                    <a:moveTo>
                      <a:pt x="120" y="16"/>
                    </a:moveTo>
                    <a:cubicBezTo>
                      <a:pt x="136" y="16"/>
                      <a:pt x="136" y="16"/>
                      <a:pt x="136" y="16"/>
                    </a:cubicBezTo>
                    <a:cubicBezTo>
                      <a:pt x="136" y="46"/>
                      <a:pt x="136" y="46"/>
                      <a:pt x="136" y="46"/>
                    </a:cubicBezTo>
                    <a:cubicBezTo>
                      <a:pt x="120" y="30"/>
                      <a:pt x="120" y="30"/>
                      <a:pt x="120" y="30"/>
                    </a:cubicBezTo>
                    <a:lnTo>
                      <a:pt x="120" y="16"/>
                    </a:lnTo>
                    <a:close/>
                    <a:moveTo>
                      <a:pt x="64" y="168"/>
                    </a:moveTo>
                    <a:cubicBezTo>
                      <a:pt x="32" y="168"/>
                      <a:pt x="32" y="168"/>
                      <a:pt x="32" y="168"/>
                    </a:cubicBezTo>
                    <a:cubicBezTo>
                      <a:pt x="32" y="160"/>
                      <a:pt x="32" y="160"/>
                      <a:pt x="32" y="160"/>
                    </a:cubicBezTo>
                    <a:cubicBezTo>
                      <a:pt x="64" y="160"/>
                      <a:pt x="64" y="160"/>
                      <a:pt x="64" y="160"/>
                    </a:cubicBezTo>
                    <a:lnTo>
                      <a:pt x="64" y="168"/>
                    </a:lnTo>
                    <a:close/>
                    <a:moveTo>
                      <a:pt x="104" y="168"/>
                    </a:moveTo>
                    <a:cubicBezTo>
                      <a:pt x="72" y="168"/>
                      <a:pt x="72" y="168"/>
                      <a:pt x="72" y="168"/>
                    </a:cubicBezTo>
                    <a:cubicBezTo>
                      <a:pt x="72" y="104"/>
                      <a:pt x="72" y="104"/>
                      <a:pt x="72" y="104"/>
                    </a:cubicBezTo>
                    <a:cubicBezTo>
                      <a:pt x="104" y="104"/>
                      <a:pt x="104" y="104"/>
                      <a:pt x="104" y="104"/>
                    </a:cubicBezTo>
                    <a:lnTo>
                      <a:pt x="104" y="168"/>
                    </a:lnTo>
                    <a:close/>
                    <a:moveTo>
                      <a:pt x="144" y="168"/>
                    </a:moveTo>
                    <a:cubicBezTo>
                      <a:pt x="112" y="168"/>
                      <a:pt x="112" y="168"/>
                      <a:pt x="112" y="168"/>
                    </a:cubicBezTo>
                    <a:cubicBezTo>
                      <a:pt x="112" y="160"/>
                      <a:pt x="112" y="160"/>
                      <a:pt x="112" y="160"/>
                    </a:cubicBezTo>
                    <a:cubicBezTo>
                      <a:pt x="144" y="160"/>
                      <a:pt x="144" y="160"/>
                      <a:pt x="144" y="160"/>
                    </a:cubicBezTo>
                    <a:lnTo>
                      <a:pt x="144" y="168"/>
                    </a:lnTo>
                    <a:close/>
                    <a:moveTo>
                      <a:pt x="144" y="152"/>
                    </a:moveTo>
                    <a:cubicBezTo>
                      <a:pt x="112" y="152"/>
                      <a:pt x="112" y="152"/>
                      <a:pt x="112" y="152"/>
                    </a:cubicBezTo>
                    <a:cubicBezTo>
                      <a:pt x="112" y="100"/>
                      <a:pt x="112" y="100"/>
                      <a:pt x="112" y="100"/>
                    </a:cubicBezTo>
                    <a:cubicBezTo>
                      <a:pt x="112" y="98"/>
                      <a:pt x="110" y="96"/>
                      <a:pt x="108" y="96"/>
                    </a:cubicBezTo>
                    <a:cubicBezTo>
                      <a:pt x="68" y="96"/>
                      <a:pt x="68" y="96"/>
                      <a:pt x="68" y="96"/>
                    </a:cubicBezTo>
                    <a:cubicBezTo>
                      <a:pt x="66" y="96"/>
                      <a:pt x="64" y="98"/>
                      <a:pt x="64" y="100"/>
                    </a:cubicBezTo>
                    <a:cubicBezTo>
                      <a:pt x="64" y="152"/>
                      <a:pt x="64" y="152"/>
                      <a:pt x="64" y="152"/>
                    </a:cubicBezTo>
                    <a:cubicBezTo>
                      <a:pt x="32" y="152"/>
                      <a:pt x="32" y="152"/>
                      <a:pt x="32" y="152"/>
                    </a:cubicBezTo>
                    <a:cubicBezTo>
                      <a:pt x="32" y="66"/>
                      <a:pt x="32" y="66"/>
                      <a:pt x="32" y="66"/>
                    </a:cubicBezTo>
                    <a:cubicBezTo>
                      <a:pt x="88" y="10"/>
                      <a:pt x="88" y="10"/>
                      <a:pt x="88" y="10"/>
                    </a:cubicBezTo>
                    <a:cubicBezTo>
                      <a:pt x="144" y="66"/>
                      <a:pt x="144" y="66"/>
                      <a:pt x="144" y="66"/>
                    </a:cubicBezTo>
                    <a:lnTo>
                      <a:pt x="144" y="152"/>
                    </a:lnTo>
                    <a:close/>
                    <a:moveTo>
                      <a:pt x="92" y="144"/>
                    </a:moveTo>
                    <a:cubicBezTo>
                      <a:pt x="94" y="144"/>
                      <a:pt x="96" y="142"/>
                      <a:pt x="96" y="140"/>
                    </a:cubicBezTo>
                    <a:cubicBezTo>
                      <a:pt x="96" y="138"/>
                      <a:pt x="94" y="136"/>
                      <a:pt x="92" y="136"/>
                    </a:cubicBezTo>
                    <a:cubicBezTo>
                      <a:pt x="90" y="136"/>
                      <a:pt x="88" y="138"/>
                      <a:pt x="88" y="140"/>
                    </a:cubicBezTo>
                    <a:cubicBezTo>
                      <a:pt x="88" y="142"/>
                      <a:pt x="90" y="144"/>
                      <a:pt x="92" y="144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74295" tIns="37148" rIns="74295" bIns="3714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63"/>
              </a:p>
            </p:txBody>
          </p:sp>
          <p:sp>
            <p:nvSpPr>
              <p:cNvPr id="87" name="Freeform 5"/>
              <p:cNvSpPr>
                <a:spLocks noEditPoints="1"/>
              </p:cNvSpPr>
              <p:nvPr/>
            </p:nvSpPr>
            <p:spPr bwMode="auto">
              <a:xfrm>
                <a:off x="327377" y="3157477"/>
                <a:ext cx="320675" cy="320675"/>
              </a:xfrm>
              <a:custGeom>
                <a:avLst/>
                <a:gdLst>
                  <a:gd name="T0" fmla="*/ 175 w 176"/>
                  <a:gd name="T1" fmla="*/ 85 h 176"/>
                  <a:gd name="T2" fmla="*/ 144 w 176"/>
                  <a:gd name="T3" fmla="*/ 54 h 176"/>
                  <a:gd name="T4" fmla="*/ 144 w 176"/>
                  <a:gd name="T5" fmla="*/ 12 h 176"/>
                  <a:gd name="T6" fmla="*/ 140 w 176"/>
                  <a:gd name="T7" fmla="*/ 8 h 176"/>
                  <a:gd name="T8" fmla="*/ 116 w 176"/>
                  <a:gd name="T9" fmla="*/ 8 h 176"/>
                  <a:gd name="T10" fmla="*/ 112 w 176"/>
                  <a:gd name="T11" fmla="*/ 12 h 176"/>
                  <a:gd name="T12" fmla="*/ 112 w 176"/>
                  <a:gd name="T13" fmla="*/ 22 h 176"/>
                  <a:gd name="T14" fmla="*/ 91 w 176"/>
                  <a:gd name="T15" fmla="*/ 1 h 176"/>
                  <a:gd name="T16" fmla="*/ 88 w 176"/>
                  <a:gd name="T17" fmla="*/ 0 h 176"/>
                  <a:gd name="T18" fmla="*/ 85 w 176"/>
                  <a:gd name="T19" fmla="*/ 1 h 176"/>
                  <a:gd name="T20" fmla="*/ 1 w 176"/>
                  <a:gd name="T21" fmla="*/ 85 h 176"/>
                  <a:gd name="T22" fmla="*/ 0 w 176"/>
                  <a:gd name="T23" fmla="*/ 88 h 176"/>
                  <a:gd name="T24" fmla="*/ 4 w 176"/>
                  <a:gd name="T25" fmla="*/ 92 h 176"/>
                  <a:gd name="T26" fmla="*/ 7 w 176"/>
                  <a:gd name="T27" fmla="*/ 91 h 176"/>
                  <a:gd name="T28" fmla="*/ 24 w 176"/>
                  <a:gd name="T29" fmla="*/ 74 h 176"/>
                  <a:gd name="T30" fmla="*/ 24 w 176"/>
                  <a:gd name="T31" fmla="*/ 172 h 176"/>
                  <a:gd name="T32" fmla="*/ 28 w 176"/>
                  <a:gd name="T33" fmla="*/ 176 h 176"/>
                  <a:gd name="T34" fmla="*/ 148 w 176"/>
                  <a:gd name="T35" fmla="*/ 176 h 176"/>
                  <a:gd name="T36" fmla="*/ 152 w 176"/>
                  <a:gd name="T37" fmla="*/ 172 h 176"/>
                  <a:gd name="T38" fmla="*/ 152 w 176"/>
                  <a:gd name="T39" fmla="*/ 74 h 176"/>
                  <a:gd name="T40" fmla="*/ 169 w 176"/>
                  <a:gd name="T41" fmla="*/ 91 h 176"/>
                  <a:gd name="T42" fmla="*/ 172 w 176"/>
                  <a:gd name="T43" fmla="*/ 92 h 176"/>
                  <a:gd name="T44" fmla="*/ 176 w 176"/>
                  <a:gd name="T45" fmla="*/ 88 h 176"/>
                  <a:gd name="T46" fmla="*/ 175 w 176"/>
                  <a:gd name="T47" fmla="*/ 85 h 176"/>
                  <a:gd name="T48" fmla="*/ 120 w 176"/>
                  <a:gd name="T49" fmla="*/ 16 h 176"/>
                  <a:gd name="T50" fmla="*/ 136 w 176"/>
                  <a:gd name="T51" fmla="*/ 16 h 176"/>
                  <a:gd name="T52" fmla="*/ 136 w 176"/>
                  <a:gd name="T53" fmla="*/ 46 h 176"/>
                  <a:gd name="T54" fmla="*/ 120 w 176"/>
                  <a:gd name="T55" fmla="*/ 30 h 176"/>
                  <a:gd name="T56" fmla="*/ 120 w 176"/>
                  <a:gd name="T57" fmla="*/ 16 h 176"/>
                  <a:gd name="T58" fmla="*/ 64 w 176"/>
                  <a:gd name="T59" fmla="*/ 168 h 176"/>
                  <a:gd name="T60" fmla="*/ 32 w 176"/>
                  <a:gd name="T61" fmla="*/ 168 h 176"/>
                  <a:gd name="T62" fmla="*/ 32 w 176"/>
                  <a:gd name="T63" fmla="*/ 160 h 176"/>
                  <a:gd name="T64" fmla="*/ 64 w 176"/>
                  <a:gd name="T65" fmla="*/ 160 h 176"/>
                  <a:gd name="T66" fmla="*/ 64 w 176"/>
                  <a:gd name="T67" fmla="*/ 168 h 176"/>
                  <a:gd name="T68" fmla="*/ 104 w 176"/>
                  <a:gd name="T69" fmla="*/ 168 h 176"/>
                  <a:gd name="T70" fmla="*/ 72 w 176"/>
                  <a:gd name="T71" fmla="*/ 168 h 176"/>
                  <a:gd name="T72" fmla="*/ 72 w 176"/>
                  <a:gd name="T73" fmla="*/ 104 h 176"/>
                  <a:gd name="T74" fmla="*/ 104 w 176"/>
                  <a:gd name="T75" fmla="*/ 104 h 176"/>
                  <a:gd name="T76" fmla="*/ 104 w 176"/>
                  <a:gd name="T77" fmla="*/ 168 h 176"/>
                  <a:gd name="T78" fmla="*/ 144 w 176"/>
                  <a:gd name="T79" fmla="*/ 168 h 176"/>
                  <a:gd name="T80" fmla="*/ 112 w 176"/>
                  <a:gd name="T81" fmla="*/ 168 h 176"/>
                  <a:gd name="T82" fmla="*/ 112 w 176"/>
                  <a:gd name="T83" fmla="*/ 160 h 176"/>
                  <a:gd name="T84" fmla="*/ 144 w 176"/>
                  <a:gd name="T85" fmla="*/ 160 h 176"/>
                  <a:gd name="T86" fmla="*/ 144 w 176"/>
                  <a:gd name="T87" fmla="*/ 168 h 176"/>
                  <a:gd name="T88" fmla="*/ 144 w 176"/>
                  <a:gd name="T89" fmla="*/ 152 h 176"/>
                  <a:gd name="T90" fmla="*/ 112 w 176"/>
                  <a:gd name="T91" fmla="*/ 152 h 176"/>
                  <a:gd name="T92" fmla="*/ 112 w 176"/>
                  <a:gd name="T93" fmla="*/ 100 h 176"/>
                  <a:gd name="T94" fmla="*/ 108 w 176"/>
                  <a:gd name="T95" fmla="*/ 96 h 176"/>
                  <a:gd name="T96" fmla="*/ 68 w 176"/>
                  <a:gd name="T97" fmla="*/ 96 h 176"/>
                  <a:gd name="T98" fmla="*/ 64 w 176"/>
                  <a:gd name="T99" fmla="*/ 100 h 176"/>
                  <a:gd name="T100" fmla="*/ 64 w 176"/>
                  <a:gd name="T101" fmla="*/ 152 h 176"/>
                  <a:gd name="T102" fmla="*/ 32 w 176"/>
                  <a:gd name="T103" fmla="*/ 152 h 176"/>
                  <a:gd name="T104" fmla="*/ 32 w 176"/>
                  <a:gd name="T105" fmla="*/ 66 h 176"/>
                  <a:gd name="T106" fmla="*/ 88 w 176"/>
                  <a:gd name="T107" fmla="*/ 10 h 176"/>
                  <a:gd name="T108" fmla="*/ 144 w 176"/>
                  <a:gd name="T109" fmla="*/ 66 h 176"/>
                  <a:gd name="T110" fmla="*/ 144 w 176"/>
                  <a:gd name="T111" fmla="*/ 152 h 176"/>
                  <a:gd name="T112" fmla="*/ 92 w 176"/>
                  <a:gd name="T113" fmla="*/ 144 h 176"/>
                  <a:gd name="T114" fmla="*/ 96 w 176"/>
                  <a:gd name="T115" fmla="*/ 140 h 176"/>
                  <a:gd name="T116" fmla="*/ 92 w 176"/>
                  <a:gd name="T117" fmla="*/ 136 h 176"/>
                  <a:gd name="T118" fmla="*/ 88 w 176"/>
                  <a:gd name="T119" fmla="*/ 140 h 176"/>
                  <a:gd name="T120" fmla="*/ 92 w 176"/>
                  <a:gd name="T121" fmla="*/ 144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76" h="176">
                    <a:moveTo>
                      <a:pt x="175" y="85"/>
                    </a:moveTo>
                    <a:cubicBezTo>
                      <a:pt x="144" y="54"/>
                      <a:pt x="144" y="54"/>
                      <a:pt x="144" y="54"/>
                    </a:cubicBezTo>
                    <a:cubicBezTo>
                      <a:pt x="144" y="12"/>
                      <a:pt x="144" y="12"/>
                      <a:pt x="144" y="12"/>
                    </a:cubicBezTo>
                    <a:cubicBezTo>
                      <a:pt x="144" y="10"/>
                      <a:pt x="142" y="8"/>
                      <a:pt x="140" y="8"/>
                    </a:cubicBezTo>
                    <a:cubicBezTo>
                      <a:pt x="116" y="8"/>
                      <a:pt x="116" y="8"/>
                      <a:pt x="116" y="8"/>
                    </a:cubicBezTo>
                    <a:cubicBezTo>
                      <a:pt x="114" y="8"/>
                      <a:pt x="112" y="10"/>
                      <a:pt x="112" y="12"/>
                    </a:cubicBezTo>
                    <a:cubicBezTo>
                      <a:pt x="112" y="22"/>
                      <a:pt x="112" y="22"/>
                      <a:pt x="112" y="22"/>
                    </a:cubicBezTo>
                    <a:cubicBezTo>
                      <a:pt x="91" y="1"/>
                      <a:pt x="91" y="1"/>
                      <a:pt x="91" y="1"/>
                    </a:cubicBezTo>
                    <a:cubicBezTo>
                      <a:pt x="90" y="0"/>
                      <a:pt x="89" y="0"/>
                      <a:pt x="88" y="0"/>
                    </a:cubicBezTo>
                    <a:cubicBezTo>
                      <a:pt x="87" y="0"/>
                      <a:pt x="86" y="0"/>
                      <a:pt x="85" y="1"/>
                    </a:cubicBezTo>
                    <a:cubicBezTo>
                      <a:pt x="1" y="85"/>
                      <a:pt x="1" y="85"/>
                      <a:pt x="1" y="85"/>
                    </a:cubicBezTo>
                    <a:cubicBezTo>
                      <a:pt x="0" y="86"/>
                      <a:pt x="0" y="87"/>
                      <a:pt x="0" y="88"/>
                    </a:cubicBezTo>
                    <a:cubicBezTo>
                      <a:pt x="0" y="90"/>
                      <a:pt x="2" y="92"/>
                      <a:pt x="4" y="92"/>
                    </a:cubicBezTo>
                    <a:cubicBezTo>
                      <a:pt x="5" y="92"/>
                      <a:pt x="6" y="92"/>
                      <a:pt x="7" y="91"/>
                    </a:cubicBezTo>
                    <a:cubicBezTo>
                      <a:pt x="24" y="74"/>
                      <a:pt x="24" y="74"/>
                      <a:pt x="24" y="74"/>
                    </a:cubicBezTo>
                    <a:cubicBezTo>
                      <a:pt x="24" y="172"/>
                      <a:pt x="24" y="172"/>
                      <a:pt x="24" y="172"/>
                    </a:cubicBezTo>
                    <a:cubicBezTo>
                      <a:pt x="24" y="174"/>
                      <a:pt x="26" y="176"/>
                      <a:pt x="28" y="176"/>
                    </a:cubicBezTo>
                    <a:cubicBezTo>
                      <a:pt x="148" y="176"/>
                      <a:pt x="148" y="176"/>
                      <a:pt x="148" y="176"/>
                    </a:cubicBezTo>
                    <a:cubicBezTo>
                      <a:pt x="150" y="176"/>
                      <a:pt x="152" y="174"/>
                      <a:pt x="152" y="172"/>
                    </a:cubicBezTo>
                    <a:cubicBezTo>
                      <a:pt x="152" y="74"/>
                      <a:pt x="152" y="74"/>
                      <a:pt x="152" y="74"/>
                    </a:cubicBezTo>
                    <a:cubicBezTo>
                      <a:pt x="169" y="91"/>
                      <a:pt x="169" y="91"/>
                      <a:pt x="169" y="91"/>
                    </a:cubicBezTo>
                    <a:cubicBezTo>
                      <a:pt x="170" y="92"/>
                      <a:pt x="171" y="92"/>
                      <a:pt x="172" y="92"/>
                    </a:cubicBezTo>
                    <a:cubicBezTo>
                      <a:pt x="174" y="92"/>
                      <a:pt x="176" y="90"/>
                      <a:pt x="176" y="88"/>
                    </a:cubicBezTo>
                    <a:cubicBezTo>
                      <a:pt x="176" y="87"/>
                      <a:pt x="176" y="86"/>
                      <a:pt x="175" y="85"/>
                    </a:cubicBezTo>
                    <a:moveTo>
                      <a:pt x="120" y="16"/>
                    </a:moveTo>
                    <a:cubicBezTo>
                      <a:pt x="136" y="16"/>
                      <a:pt x="136" y="16"/>
                      <a:pt x="136" y="16"/>
                    </a:cubicBezTo>
                    <a:cubicBezTo>
                      <a:pt x="136" y="46"/>
                      <a:pt x="136" y="46"/>
                      <a:pt x="136" y="46"/>
                    </a:cubicBezTo>
                    <a:cubicBezTo>
                      <a:pt x="120" y="30"/>
                      <a:pt x="120" y="30"/>
                      <a:pt x="120" y="30"/>
                    </a:cubicBezTo>
                    <a:lnTo>
                      <a:pt x="120" y="16"/>
                    </a:lnTo>
                    <a:close/>
                    <a:moveTo>
                      <a:pt x="64" y="168"/>
                    </a:moveTo>
                    <a:cubicBezTo>
                      <a:pt x="32" y="168"/>
                      <a:pt x="32" y="168"/>
                      <a:pt x="32" y="168"/>
                    </a:cubicBezTo>
                    <a:cubicBezTo>
                      <a:pt x="32" y="160"/>
                      <a:pt x="32" y="160"/>
                      <a:pt x="32" y="160"/>
                    </a:cubicBezTo>
                    <a:cubicBezTo>
                      <a:pt x="64" y="160"/>
                      <a:pt x="64" y="160"/>
                      <a:pt x="64" y="160"/>
                    </a:cubicBezTo>
                    <a:lnTo>
                      <a:pt x="64" y="168"/>
                    </a:lnTo>
                    <a:close/>
                    <a:moveTo>
                      <a:pt x="104" y="168"/>
                    </a:moveTo>
                    <a:cubicBezTo>
                      <a:pt x="72" y="168"/>
                      <a:pt x="72" y="168"/>
                      <a:pt x="72" y="168"/>
                    </a:cubicBezTo>
                    <a:cubicBezTo>
                      <a:pt x="72" y="104"/>
                      <a:pt x="72" y="104"/>
                      <a:pt x="72" y="104"/>
                    </a:cubicBezTo>
                    <a:cubicBezTo>
                      <a:pt x="104" y="104"/>
                      <a:pt x="104" y="104"/>
                      <a:pt x="104" y="104"/>
                    </a:cubicBezTo>
                    <a:lnTo>
                      <a:pt x="104" y="168"/>
                    </a:lnTo>
                    <a:close/>
                    <a:moveTo>
                      <a:pt x="144" y="168"/>
                    </a:moveTo>
                    <a:cubicBezTo>
                      <a:pt x="112" y="168"/>
                      <a:pt x="112" y="168"/>
                      <a:pt x="112" y="168"/>
                    </a:cubicBezTo>
                    <a:cubicBezTo>
                      <a:pt x="112" y="160"/>
                      <a:pt x="112" y="160"/>
                      <a:pt x="112" y="160"/>
                    </a:cubicBezTo>
                    <a:cubicBezTo>
                      <a:pt x="144" y="160"/>
                      <a:pt x="144" y="160"/>
                      <a:pt x="144" y="160"/>
                    </a:cubicBezTo>
                    <a:lnTo>
                      <a:pt x="144" y="168"/>
                    </a:lnTo>
                    <a:close/>
                    <a:moveTo>
                      <a:pt x="144" y="152"/>
                    </a:moveTo>
                    <a:cubicBezTo>
                      <a:pt x="112" y="152"/>
                      <a:pt x="112" y="152"/>
                      <a:pt x="112" y="152"/>
                    </a:cubicBezTo>
                    <a:cubicBezTo>
                      <a:pt x="112" y="100"/>
                      <a:pt x="112" y="100"/>
                      <a:pt x="112" y="100"/>
                    </a:cubicBezTo>
                    <a:cubicBezTo>
                      <a:pt x="112" y="98"/>
                      <a:pt x="110" y="96"/>
                      <a:pt x="108" y="96"/>
                    </a:cubicBezTo>
                    <a:cubicBezTo>
                      <a:pt x="68" y="96"/>
                      <a:pt x="68" y="96"/>
                      <a:pt x="68" y="96"/>
                    </a:cubicBezTo>
                    <a:cubicBezTo>
                      <a:pt x="66" y="96"/>
                      <a:pt x="64" y="98"/>
                      <a:pt x="64" y="100"/>
                    </a:cubicBezTo>
                    <a:cubicBezTo>
                      <a:pt x="64" y="152"/>
                      <a:pt x="64" y="152"/>
                      <a:pt x="64" y="152"/>
                    </a:cubicBezTo>
                    <a:cubicBezTo>
                      <a:pt x="32" y="152"/>
                      <a:pt x="32" y="152"/>
                      <a:pt x="32" y="152"/>
                    </a:cubicBezTo>
                    <a:cubicBezTo>
                      <a:pt x="32" y="66"/>
                      <a:pt x="32" y="66"/>
                      <a:pt x="32" y="66"/>
                    </a:cubicBezTo>
                    <a:cubicBezTo>
                      <a:pt x="88" y="10"/>
                      <a:pt x="88" y="10"/>
                      <a:pt x="88" y="10"/>
                    </a:cubicBezTo>
                    <a:cubicBezTo>
                      <a:pt x="144" y="66"/>
                      <a:pt x="144" y="66"/>
                      <a:pt x="144" y="66"/>
                    </a:cubicBezTo>
                    <a:lnTo>
                      <a:pt x="144" y="152"/>
                    </a:lnTo>
                    <a:close/>
                    <a:moveTo>
                      <a:pt x="92" y="144"/>
                    </a:moveTo>
                    <a:cubicBezTo>
                      <a:pt x="94" y="144"/>
                      <a:pt x="96" y="142"/>
                      <a:pt x="96" y="140"/>
                    </a:cubicBezTo>
                    <a:cubicBezTo>
                      <a:pt x="96" y="138"/>
                      <a:pt x="94" y="136"/>
                      <a:pt x="92" y="136"/>
                    </a:cubicBezTo>
                    <a:cubicBezTo>
                      <a:pt x="90" y="136"/>
                      <a:pt x="88" y="138"/>
                      <a:pt x="88" y="140"/>
                    </a:cubicBezTo>
                    <a:cubicBezTo>
                      <a:pt x="88" y="142"/>
                      <a:pt x="90" y="144"/>
                      <a:pt x="92" y="144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74295" tIns="37148" rIns="74295" bIns="3714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63"/>
              </a:p>
            </p:txBody>
          </p:sp>
          <p:sp>
            <p:nvSpPr>
              <p:cNvPr id="88" name="Прямоугольник 87"/>
              <p:cNvSpPr/>
              <p:nvPr/>
            </p:nvSpPr>
            <p:spPr>
              <a:xfrm>
                <a:off x="687677" y="3120455"/>
                <a:ext cx="5453054" cy="6924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488"/>
                  </a:spcBef>
                  <a:spcAft>
                    <a:spcPts val="488"/>
                  </a:spcAft>
                </a:pPr>
                <a:r>
                  <a:rPr lang="ru-RU" sz="1000" spc="-16" dirty="0">
                    <a:solidFill>
                      <a:schemeClr val="bg1"/>
                    </a:solidFill>
                    <a:latin typeface="Proxima Nova" charset="0"/>
                    <a:ea typeface="Proxima Nova" charset="0"/>
                    <a:cs typeface="Proxima Nova" charset="0"/>
                  </a:rPr>
                  <a:t>с</a:t>
                </a:r>
                <a:r>
                  <a:rPr lang="ru-RU" sz="1000" spc="-16" dirty="0" smtClean="0">
                    <a:solidFill>
                      <a:schemeClr val="bg1"/>
                    </a:solidFill>
                    <a:latin typeface="Proxima Nova" charset="0"/>
                    <a:ea typeface="Proxima Nova" charset="0"/>
                    <a:cs typeface="Proxima Nova" charset="0"/>
                  </a:rPr>
                  <a:t>троительство жилого дома (ИЖС);</a:t>
                </a:r>
              </a:p>
              <a:p>
                <a:endParaRPr lang="ru-RU" sz="1000" spc="-16" dirty="0" smtClean="0">
                  <a:solidFill>
                    <a:schemeClr val="bg1"/>
                  </a:solidFill>
                  <a:latin typeface="Proxima Nova" charset="0"/>
                  <a:ea typeface="Proxima Nova" charset="0"/>
                  <a:cs typeface="Proxima Nova" charset="0"/>
                </a:endParaRPr>
              </a:p>
            </p:txBody>
          </p:sp>
        </p:grpSp>
        <p:sp>
          <p:nvSpPr>
            <p:cNvPr id="80" name="Freeform 5"/>
            <p:cNvSpPr>
              <a:spLocks noEditPoints="1"/>
            </p:cNvSpPr>
            <p:nvPr/>
          </p:nvSpPr>
          <p:spPr bwMode="auto">
            <a:xfrm>
              <a:off x="335315" y="3871156"/>
              <a:ext cx="320676" cy="320674"/>
            </a:xfrm>
            <a:custGeom>
              <a:avLst/>
              <a:gdLst>
                <a:gd name="T0" fmla="*/ 175 w 176"/>
                <a:gd name="T1" fmla="*/ 85 h 176"/>
                <a:gd name="T2" fmla="*/ 144 w 176"/>
                <a:gd name="T3" fmla="*/ 54 h 176"/>
                <a:gd name="T4" fmla="*/ 144 w 176"/>
                <a:gd name="T5" fmla="*/ 12 h 176"/>
                <a:gd name="T6" fmla="*/ 140 w 176"/>
                <a:gd name="T7" fmla="*/ 8 h 176"/>
                <a:gd name="T8" fmla="*/ 116 w 176"/>
                <a:gd name="T9" fmla="*/ 8 h 176"/>
                <a:gd name="T10" fmla="*/ 112 w 176"/>
                <a:gd name="T11" fmla="*/ 12 h 176"/>
                <a:gd name="T12" fmla="*/ 112 w 176"/>
                <a:gd name="T13" fmla="*/ 22 h 176"/>
                <a:gd name="T14" fmla="*/ 91 w 176"/>
                <a:gd name="T15" fmla="*/ 1 h 176"/>
                <a:gd name="T16" fmla="*/ 88 w 176"/>
                <a:gd name="T17" fmla="*/ 0 h 176"/>
                <a:gd name="T18" fmla="*/ 85 w 176"/>
                <a:gd name="T19" fmla="*/ 1 h 176"/>
                <a:gd name="T20" fmla="*/ 1 w 176"/>
                <a:gd name="T21" fmla="*/ 85 h 176"/>
                <a:gd name="T22" fmla="*/ 0 w 176"/>
                <a:gd name="T23" fmla="*/ 88 h 176"/>
                <a:gd name="T24" fmla="*/ 4 w 176"/>
                <a:gd name="T25" fmla="*/ 92 h 176"/>
                <a:gd name="T26" fmla="*/ 7 w 176"/>
                <a:gd name="T27" fmla="*/ 91 h 176"/>
                <a:gd name="T28" fmla="*/ 24 w 176"/>
                <a:gd name="T29" fmla="*/ 74 h 176"/>
                <a:gd name="T30" fmla="*/ 24 w 176"/>
                <a:gd name="T31" fmla="*/ 172 h 176"/>
                <a:gd name="T32" fmla="*/ 28 w 176"/>
                <a:gd name="T33" fmla="*/ 176 h 176"/>
                <a:gd name="T34" fmla="*/ 148 w 176"/>
                <a:gd name="T35" fmla="*/ 176 h 176"/>
                <a:gd name="T36" fmla="*/ 152 w 176"/>
                <a:gd name="T37" fmla="*/ 172 h 176"/>
                <a:gd name="T38" fmla="*/ 152 w 176"/>
                <a:gd name="T39" fmla="*/ 74 h 176"/>
                <a:gd name="T40" fmla="*/ 169 w 176"/>
                <a:gd name="T41" fmla="*/ 91 h 176"/>
                <a:gd name="T42" fmla="*/ 172 w 176"/>
                <a:gd name="T43" fmla="*/ 92 h 176"/>
                <a:gd name="T44" fmla="*/ 176 w 176"/>
                <a:gd name="T45" fmla="*/ 88 h 176"/>
                <a:gd name="T46" fmla="*/ 175 w 176"/>
                <a:gd name="T47" fmla="*/ 85 h 176"/>
                <a:gd name="T48" fmla="*/ 120 w 176"/>
                <a:gd name="T49" fmla="*/ 16 h 176"/>
                <a:gd name="T50" fmla="*/ 136 w 176"/>
                <a:gd name="T51" fmla="*/ 16 h 176"/>
                <a:gd name="T52" fmla="*/ 136 w 176"/>
                <a:gd name="T53" fmla="*/ 46 h 176"/>
                <a:gd name="T54" fmla="*/ 120 w 176"/>
                <a:gd name="T55" fmla="*/ 30 h 176"/>
                <a:gd name="T56" fmla="*/ 120 w 176"/>
                <a:gd name="T57" fmla="*/ 16 h 176"/>
                <a:gd name="T58" fmla="*/ 64 w 176"/>
                <a:gd name="T59" fmla="*/ 168 h 176"/>
                <a:gd name="T60" fmla="*/ 32 w 176"/>
                <a:gd name="T61" fmla="*/ 168 h 176"/>
                <a:gd name="T62" fmla="*/ 32 w 176"/>
                <a:gd name="T63" fmla="*/ 160 h 176"/>
                <a:gd name="T64" fmla="*/ 64 w 176"/>
                <a:gd name="T65" fmla="*/ 160 h 176"/>
                <a:gd name="T66" fmla="*/ 64 w 176"/>
                <a:gd name="T67" fmla="*/ 168 h 176"/>
                <a:gd name="T68" fmla="*/ 104 w 176"/>
                <a:gd name="T69" fmla="*/ 168 h 176"/>
                <a:gd name="T70" fmla="*/ 72 w 176"/>
                <a:gd name="T71" fmla="*/ 168 h 176"/>
                <a:gd name="T72" fmla="*/ 72 w 176"/>
                <a:gd name="T73" fmla="*/ 104 h 176"/>
                <a:gd name="T74" fmla="*/ 104 w 176"/>
                <a:gd name="T75" fmla="*/ 104 h 176"/>
                <a:gd name="T76" fmla="*/ 104 w 176"/>
                <a:gd name="T77" fmla="*/ 168 h 176"/>
                <a:gd name="T78" fmla="*/ 144 w 176"/>
                <a:gd name="T79" fmla="*/ 168 h 176"/>
                <a:gd name="T80" fmla="*/ 112 w 176"/>
                <a:gd name="T81" fmla="*/ 168 h 176"/>
                <a:gd name="T82" fmla="*/ 112 w 176"/>
                <a:gd name="T83" fmla="*/ 160 h 176"/>
                <a:gd name="T84" fmla="*/ 144 w 176"/>
                <a:gd name="T85" fmla="*/ 160 h 176"/>
                <a:gd name="T86" fmla="*/ 144 w 176"/>
                <a:gd name="T87" fmla="*/ 168 h 176"/>
                <a:gd name="T88" fmla="*/ 144 w 176"/>
                <a:gd name="T89" fmla="*/ 152 h 176"/>
                <a:gd name="T90" fmla="*/ 112 w 176"/>
                <a:gd name="T91" fmla="*/ 152 h 176"/>
                <a:gd name="T92" fmla="*/ 112 w 176"/>
                <a:gd name="T93" fmla="*/ 100 h 176"/>
                <a:gd name="T94" fmla="*/ 108 w 176"/>
                <a:gd name="T95" fmla="*/ 96 h 176"/>
                <a:gd name="T96" fmla="*/ 68 w 176"/>
                <a:gd name="T97" fmla="*/ 96 h 176"/>
                <a:gd name="T98" fmla="*/ 64 w 176"/>
                <a:gd name="T99" fmla="*/ 100 h 176"/>
                <a:gd name="T100" fmla="*/ 64 w 176"/>
                <a:gd name="T101" fmla="*/ 152 h 176"/>
                <a:gd name="T102" fmla="*/ 32 w 176"/>
                <a:gd name="T103" fmla="*/ 152 h 176"/>
                <a:gd name="T104" fmla="*/ 32 w 176"/>
                <a:gd name="T105" fmla="*/ 66 h 176"/>
                <a:gd name="T106" fmla="*/ 88 w 176"/>
                <a:gd name="T107" fmla="*/ 10 h 176"/>
                <a:gd name="T108" fmla="*/ 144 w 176"/>
                <a:gd name="T109" fmla="*/ 66 h 176"/>
                <a:gd name="T110" fmla="*/ 144 w 176"/>
                <a:gd name="T111" fmla="*/ 152 h 176"/>
                <a:gd name="T112" fmla="*/ 92 w 176"/>
                <a:gd name="T113" fmla="*/ 144 h 176"/>
                <a:gd name="T114" fmla="*/ 96 w 176"/>
                <a:gd name="T115" fmla="*/ 140 h 176"/>
                <a:gd name="T116" fmla="*/ 92 w 176"/>
                <a:gd name="T117" fmla="*/ 136 h 176"/>
                <a:gd name="T118" fmla="*/ 88 w 176"/>
                <a:gd name="T119" fmla="*/ 140 h 176"/>
                <a:gd name="T120" fmla="*/ 92 w 176"/>
                <a:gd name="T121" fmla="*/ 144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" h="176">
                  <a:moveTo>
                    <a:pt x="175" y="85"/>
                  </a:moveTo>
                  <a:cubicBezTo>
                    <a:pt x="144" y="54"/>
                    <a:pt x="144" y="54"/>
                    <a:pt x="144" y="54"/>
                  </a:cubicBezTo>
                  <a:cubicBezTo>
                    <a:pt x="144" y="12"/>
                    <a:pt x="144" y="12"/>
                    <a:pt x="144" y="12"/>
                  </a:cubicBezTo>
                  <a:cubicBezTo>
                    <a:pt x="144" y="10"/>
                    <a:pt x="142" y="8"/>
                    <a:pt x="140" y="8"/>
                  </a:cubicBezTo>
                  <a:cubicBezTo>
                    <a:pt x="116" y="8"/>
                    <a:pt x="116" y="8"/>
                    <a:pt x="116" y="8"/>
                  </a:cubicBezTo>
                  <a:cubicBezTo>
                    <a:pt x="114" y="8"/>
                    <a:pt x="112" y="10"/>
                    <a:pt x="112" y="12"/>
                  </a:cubicBezTo>
                  <a:cubicBezTo>
                    <a:pt x="112" y="22"/>
                    <a:pt x="112" y="22"/>
                    <a:pt x="112" y="22"/>
                  </a:cubicBezTo>
                  <a:cubicBezTo>
                    <a:pt x="91" y="1"/>
                    <a:pt x="91" y="1"/>
                    <a:pt x="91" y="1"/>
                  </a:cubicBezTo>
                  <a:cubicBezTo>
                    <a:pt x="90" y="0"/>
                    <a:pt x="89" y="0"/>
                    <a:pt x="88" y="0"/>
                  </a:cubicBezTo>
                  <a:cubicBezTo>
                    <a:pt x="87" y="0"/>
                    <a:pt x="86" y="0"/>
                    <a:pt x="85" y="1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0" y="86"/>
                    <a:pt x="0" y="87"/>
                    <a:pt x="0" y="88"/>
                  </a:cubicBezTo>
                  <a:cubicBezTo>
                    <a:pt x="0" y="90"/>
                    <a:pt x="2" y="92"/>
                    <a:pt x="4" y="92"/>
                  </a:cubicBezTo>
                  <a:cubicBezTo>
                    <a:pt x="5" y="92"/>
                    <a:pt x="6" y="92"/>
                    <a:pt x="7" y="91"/>
                  </a:cubicBezTo>
                  <a:cubicBezTo>
                    <a:pt x="24" y="74"/>
                    <a:pt x="24" y="74"/>
                    <a:pt x="24" y="74"/>
                  </a:cubicBezTo>
                  <a:cubicBezTo>
                    <a:pt x="24" y="172"/>
                    <a:pt x="24" y="172"/>
                    <a:pt x="24" y="172"/>
                  </a:cubicBezTo>
                  <a:cubicBezTo>
                    <a:pt x="24" y="174"/>
                    <a:pt x="26" y="176"/>
                    <a:pt x="28" y="176"/>
                  </a:cubicBezTo>
                  <a:cubicBezTo>
                    <a:pt x="148" y="176"/>
                    <a:pt x="148" y="176"/>
                    <a:pt x="148" y="176"/>
                  </a:cubicBezTo>
                  <a:cubicBezTo>
                    <a:pt x="150" y="176"/>
                    <a:pt x="152" y="174"/>
                    <a:pt x="152" y="172"/>
                  </a:cubicBezTo>
                  <a:cubicBezTo>
                    <a:pt x="152" y="74"/>
                    <a:pt x="152" y="74"/>
                    <a:pt x="152" y="74"/>
                  </a:cubicBezTo>
                  <a:cubicBezTo>
                    <a:pt x="169" y="91"/>
                    <a:pt x="169" y="91"/>
                    <a:pt x="169" y="91"/>
                  </a:cubicBezTo>
                  <a:cubicBezTo>
                    <a:pt x="170" y="92"/>
                    <a:pt x="171" y="92"/>
                    <a:pt x="172" y="92"/>
                  </a:cubicBezTo>
                  <a:cubicBezTo>
                    <a:pt x="174" y="92"/>
                    <a:pt x="176" y="90"/>
                    <a:pt x="176" y="88"/>
                  </a:cubicBezTo>
                  <a:cubicBezTo>
                    <a:pt x="176" y="87"/>
                    <a:pt x="176" y="86"/>
                    <a:pt x="175" y="85"/>
                  </a:cubicBezTo>
                  <a:moveTo>
                    <a:pt x="120" y="16"/>
                  </a:moveTo>
                  <a:cubicBezTo>
                    <a:pt x="136" y="16"/>
                    <a:pt x="136" y="16"/>
                    <a:pt x="136" y="16"/>
                  </a:cubicBezTo>
                  <a:cubicBezTo>
                    <a:pt x="136" y="46"/>
                    <a:pt x="136" y="46"/>
                    <a:pt x="136" y="46"/>
                  </a:cubicBezTo>
                  <a:cubicBezTo>
                    <a:pt x="120" y="30"/>
                    <a:pt x="120" y="30"/>
                    <a:pt x="120" y="30"/>
                  </a:cubicBezTo>
                  <a:lnTo>
                    <a:pt x="120" y="16"/>
                  </a:lnTo>
                  <a:close/>
                  <a:moveTo>
                    <a:pt x="64" y="168"/>
                  </a:moveTo>
                  <a:cubicBezTo>
                    <a:pt x="32" y="168"/>
                    <a:pt x="32" y="168"/>
                    <a:pt x="32" y="168"/>
                  </a:cubicBezTo>
                  <a:cubicBezTo>
                    <a:pt x="32" y="160"/>
                    <a:pt x="32" y="160"/>
                    <a:pt x="32" y="160"/>
                  </a:cubicBezTo>
                  <a:cubicBezTo>
                    <a:pt x="64" y="160"/>
                    <a:pt x="64" y="160"/>
                    <a:pt x="64" y="160"/>
                  </a:cubicBezTo>
                  <a:lnTo>
                    <a:pt x="64" y="168"/>
                  </a:lnTo>
                  <a:close/>
                  <a:moveTo>
                    <a:pt x="104" y="168"/>
                  </a:moveTo>
                  <a:cubicBezTo>
                    <a:pt x="72" y="168"/>
                    <a:pt x="72" y="168"/>
                    <a:pt x="72" y="168"/>
                  </a:cubicBezTo>
                  <a:cubicBezTo>
                    <a:pt x="72" y="104"/>
                    <a:pt x="72" y="104"/>
                    <a:pt x="72" y="104"/>
                  </a:cubicBezTo>
                  <a:cubicBezTo>
                    <a:pt x="104" y="104"/>
                    <a:pt x="104" y="104"/>
                    <a:pt x="104" y="104"/>
                  </a:cubicBezTo>
                  <a:lnTo>
                    <a:pt x="104" y="168"/>
                  </a:lnTo>
                  <a:close/>
                  <a:moveTo>
                    <a:pt x="144" y="168"/>
                  </a:moveTo>
                  <a:cubicBezTo>
                    <a:pt x="112" y="168"/>
                    <a:pt x="112" y="168"/>
                    <a:pt x="112" y="168"/>
                  </a:cubicBezTo>
                  <a:cubicBezTo>
                    <a:pt x="112" y="160"/>
                    <a:pt x="112" y="160"/>
                    <a:pt x="112" y="160"/>
                  </a:cubicBezTo>
                  <a:cubicBezTo>
                    <a:pt x="144" y="160"/>
                    <a:pt x="144" y="160"/>
                    <a:pt x="144" y="160"/>
                  </a:cubicBezTo>
                  <a:lnTo>
                    <a:pt x="144" y="168"/>
                  </a:lnTo>
                  <a:close/>
                  <a:moveTo>
                    <a:pt x="144" y="152"/>
                  </a:moveTo>
                  <a:cubicBezTo>
                    <a:pt x="112" y="152"/>
                    <a:pt x="112" y="152"/>
                    <a:pt x="112" y="152"/>
                  </a:cubicBezTo>
                  <a:cubicBezTo>
                    <a:pt x="112" y="100"/>
                    <a:pt x="112" y="100"/>
                    <a:pt x="112" y="100"/>
                  </a:cubicBezTo>
                  <a:cubicBezTo>
                    <a:pt x="112" y="98"/>
                    <a:pt x="110" y="96"/>
                    <a:pt x="108" y="96"/>
                  </a:cubicBezTo>
                  <a:cubicBezTo>
                    <a:pt x="68" y="96"/>
                    <a:pt x="68" y="96"/>
                    <a:pt x="68" y="96"/>
                  </a:cubicBezTo>
                  <a:cubicBezTo>
                    <a:pt x="66" y="96"/>
                    <a:pt x="64" y="98"/>
                    <a:pt x="64" y="100"/>
                  </a:cubicBezTo>
                  <a:cubicBezTo>
                    <a:pt x="64" y="152"/>
                    <a:pt x="64" y="152"/>
                    <a:pt x="64" y="152"/>
                  </a:cubicBezTo>
                  <a:cubicBezTo>
                    <a:pt x="32" y="152"/>
                    <a:pt x="32" y="152"/>
                    <a:pt x="32" y="152"/>
                  </a:cubicBezTo>
                  <a:cubicBezTo>
                    <a:pt x="32" y="66"/>
                    <a:pt x="32" y="66"/>
                    <a:pt x="32" y="66"/>
                  </a:cubicBezTo>
                  <a:cubicBezTo>
                    <a:pt x="88" y="10"/>
                    <a:pt x="88" y="10"/>
                    <a:pt x="88" y="10"/>
                  </a:cubicBezTo>
                  <a:cubicBezTo>
                    <a:pt x="144" y="66"/>
                    <a:pt x="144" y="66"/>
                    <a:pt x="144" y="66"/>
                  </a:cubicBezTo>
                  <a:lnTo>
                    <a:pt x="144" y="152"/>
                  </a:lnTo>
                  <a:close/>
                  <a:moveTo>
                    <a:pt x="92" y="144"/>
                  </a:moveTo>
                  <a:cubicBezTo>
                    <a:pt x="94" y="144"/>
                    <a:pt x="96" y="142"/>
                    <a:pt x="96" y="140"/>
                  </a:cubicBezTo>
                  <a:cubicBezTo>
                    <a:pt x="96" y="138"/>
                    <a:pt x="94" y="136"/>
                    <a:pt x="92" y="136"/>
                  </a:cubicBezTo>
                  <a:cubicBezTo>
                    <a:pt x="90" y="136"/>
                    <a:pt x="88" y="138"/>
                    <a:pt x="88" y="140"/>
                  </a:cubicBezTo>
                  <a:cubicBezTo>
                    <a:pt x="88" y="142"/>
                    <a:pt x="90" y="144"/>
                    <a:pt x="92" y="14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US" sz="1463"/>
            </a:p>
          </p:txBody>
        </p:sp>
      </p:grpSp>
      <p:sp>
        <p:nvSpPr>
          <p:cNvPr id="28" name="Прямоугольник 27"/>
          <p:cNvSpPr/>
          <p:nvPr/>
        </p:nvSpPr>
        <p:spPr>
          <a:xfrm>
            <a:off x="191047" y="6156558"/>
            <a:ext cx="5152820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buClr>
                <a:srgbClr val="5EA038"/>
              </a:buClr>
            </a:pPr>
            <a:r>
              <a:rPr lang="en-US" sz="900" spc="-15" dirty="0" smtClean="0">
                <a:solidFill>
                  <a:schemeClr val="bg1"/>
                </a:solidFill>
                <a:latin typeface="Proxima Nova" charset="0"/>
                <a:ea typeface="Proxima Nova" charset="0"/>
                <a:cs typeface="Proxima Nova" charset="0"/>
              </a:rPr>
              <a:t>* </a:t>
            </a:r>
            <a:r>
              <a:rPr lang="ru-RU" sz="900" spc="-15" dirty="0" smtClean="0">
                <a:solidFill>
                  <a:schemeClr val="bg1"/>
                </a:solidFill>
                <a:latin typeface="Proxima Nova" charset="0"/>
                <a:ea typeface="Proxima Nova" charset="0"/>
                <a:cs typeface="Proxima Nova" charset="0"/>
              </a:rPr>
              <a:t>На </a:t>
            </a:r>
            <a:r>
              <a:rPr lang="ru-RU" sz="900" spc="-15" dirty="0">
                <a:solidFill>
                  <a:schemeClr val="bg1"/>
                </a:solidFill>
                <a:latin typeface="Proxima Nova" charset="0"/>
                <a:ea typeface="Proxima Nova" charset="0"/>
                <a:cs typeface="Proxima Nova" charset="0"/>
              </a:rPr>
              <a:t>дату заключения кредитного </a:t>
            </a:r>
            <a:r>
              <a:rPr lang="ru-RU" sz="900" spc="-15" dirty="0" smtClean="0">
                <a:solidFill>
                  <a:schemeClr val="bg1"/>
                </a:solidFill>
                <a:latin typeface="Proxima Nova" charset="0"/>
                <a:ea typeface="Proxima Nova" charset="0"/>
                <a:cs typeface="Proxima Nova" charset="0"/>
              </a:rPr>
              <a:t>договора, возраст жилого </a:t>
            </a:r>
            <a:r>
              <a:rPr lang="ru-RU" sz="900" spc="-15" dirty="0">
                <a:solidFill>
                  <a:schemeClr val="bg1"/>
                </a:solidFill>
                <a:latin typeface="Proxima Nova" charset="0"/>
                <a:ea typeface="Proxima Nova" charset="0"/>
                <a:cs typeface="Proxima Nova" charset="0"/>
              </a:rPr>
              <a:t>дома (объекта </a:t>
            </a:r>
            <a:r>
              <a:rPr lang="ru-RU" sz="900" spc="-15" dirty="0" smtClean="0">
                <a:solidFill>
                  <a:schemeClr val="bg1"/>
                </a:solidFill>
                <a:latin typeface="Proxima Nova" charset="0"/>
                <a:ea typeface="Proxima Nova" charset="0"/>
                <a:cs typeface="Proxima Nova" charset="0"/>
              </a:rPr>
              <a:t>ИЖС) не должен превышать 5-ти лет, </a:t>
            </a:r>
            <a:r>
              <a:rPr lang="ru-RU" sz="900" spc="-15" dirty="0" smtClean="0">
                <a:solidFill>
                  <a:schemeClr val="bg1"/>
                </a:solidFill>
                <a:latin typeface="Proxima Nova" charset="0"/>
                <a:ea typeface="Proxima Nova" charset="0"/>
                <a:cs typeface="Proxima Nova" charset="0"/>
              </a:rPr>
              <a:t>если </a:t>
            </a:r>
            <a:r>
              <a:rPr lang="ru-RU" sz="900" spc="-15" dirty="0" smtClean="0">
                <a:solidFill>
                  <a:schemeClr val="bg1"/>
                </a:solidFill>
                <a:latin typeface="Proxima Nova" charset="0"/>
                <a:ea typeface="Proxima Nova" charset="0"/>
                <a:cs typeface="Proxima Nova" charset="0"/>
              </a:rPr>
              <a:t>продавцом выступает физическое лицо и </a:t>
            </a:r>
            <a:r>
              <a:rPr lang="ru-RU" sz="900" spc="-15" smtClean="0">
                <a:solidFill>
                  <a:schemeClr val="bg1"/>
                </a:solidFill>
                <a:latin typeface="Proxima Nova" charset="0"/>
                <a:ea typeface="Proxima Nova" charset="0"/>
                <a:cs typeface="Proxima Nova" charset="0"/>
              </a:rPr>
              <a:t>3-х </a:t>
            </a:r>
            <a:r>
              <a:rPr lang="ru-RU" sz="900" spc="-15" smtClean="0">
                <a:solidFill>
                  <a:schemeClr val="bg1"/>
                </a:solidFill>
                <a:latin typeface="Proxima Nova" charset="0"/>
                <a:ea typeface="Proxima Nova" charset="0"/>
                <a:cs typeface="Proxima Nova" charset="0"/>
              </a:rPr>
              <a:t>лет, если </a:t>
            </a:r>
            <a:r>
              <a:rPr lang="ru-RU" sz="900" spc="-15" dirty="0" smtClean="0">
                <a:solidFill>
                  <a:schemeClr val="bg1"/>
                </a:solidFill>
                <a:latin typeface="Proxima Nova" charset="0"/>
                <a:ea typeface="Proxima Nova" charset="0"/>
                <a:cs typeface="Proxima Nova" charset="0"/>
              </a:rPr>
              <a:t>продавцом выступает юридическое лицо или ИП </a:t>
            </a:r>
            <a:endParaRPr lang="ru-RU" sz="900" spc="-15" dirty="0">
              <a:solidFill>
                <a:schemeClr val="bg1"/>
              </a:solidFill>
              <a:latin typeface="Proxima Nova" charset="0"/>
              <a:ea typeface="Proxima Nova" charset="0"/>
              <a:cs typeface="Proxima Nova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43795" y="5281929"/>
            <a:ext cx="1463154" cy="412753"/>
          </a:xfrm>
          <a:prstGeom prst="rect">
            <a:avLst/>
          </a:prstGeom>
          <a:solidFill>
            <a:srgbClr val="FDC537"/>
          </a:solidFill>
          <a:ln w="9525" cap="flat" cmpd="sng" algn="ctr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108000" tIns="34290" rIns="68580" bIns="27000" rtlCol="0" anchor="ctr">
            <a:noAutofit/>
          </a:bodyPr>
          <a:lstStyle>
            <a:defPPr>
              <a:defRPr lang="ru-RU"/>
            </a:defPPr>
            <a:lvl1pPr indent="0">
              <a:lnSpc>
                <a:spcPct val="80000"/>
              </a:lnSpc>
              <a:spcBef>
                <a:spcPts val="0"/>
              </a:spcBef>
              <a:buSzPct val="100000"/>
              <a:buFontTx/>
              <a:buNone/>
              <a:defRPr sz="1600" b="1" spc="-20">
                <a:solidFill>
                  <a:schemeClr val="tx1"/>
                </a:solidFill>
                <a:latin typeface="Proxima Nova" charset="0"/>
                <a:ea typeface="Proxima Nova" charset="0"/>
                <a:cs typeface="Proxima Nova" charset="0"/>
              </a:defRPr>
            </a:lvl1pPr>
            <a:lvl2pPr marL="360363" indent="-179388" defTabSz="358775">
              <a:spcBef>
                <a:spcPct val="20000"/>
              </a:spcBef>
              <a:buClr>
                <a:srgbClr val="266234"/>
              </a:buClr>
              <a:buSzPct val="140000"/>
              <a:buFont typeface="Arial"/>
              <a:buChar char="•"/>
              <a:defRPr sz="1200"/>
            </a:lvl2pPr>
            <a:lvl3pPr marL="536575" indent="-157163">
              <a:spcBef>
                <a:spcPct val="20000"/>
              </a:spcBef>
              <a:buClr>
                <a:srgbClr val="266234"/>
              </a:buClr>
              <a:buSzPct val="120000"/>
              <a:buFont typeface="Wingdings" charset="2"/>
              <a:buChar char="§"/>
              <a:defRPr sz="1200"/>
            </a:lvl3pPr>
            <a:lvl4pPr marL="715963" indent="-174625">
              <a:spcBef>
                <a:spcPct val="20000"/>
              </a:spcBef>
              <a:buClr>
                <a:srgbClr val="266234"/>
              </a:buClr>
              <a:buFont typeface="Arial"/>
              <a:buChar char="–"/>
              <a:defRPr sz="1200"/>
            </a:lvl4pPr>
            <a:lvl5pPr marL="896938" indent="-176213">
              <a:spcBef>
                <a:spcPct val="20000"/>
              </a:spcBef>
              <a:buClr>
                <a:srgbClr val="266234"/>
              </a:buClr>
              <a:buSzPct val="50000"/>
              <a:buFont typeface="Wingdings" charset="2"/>
              <a:buChar char="u"/>
              <a:defRPr sz="1200"/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r>
              <a:rPr lang="ru-RU" sz="1200" dirty="0" smtClean="0"/>
              <a:t>Дополнительно</a:t>
            </a:r>
            <a:endParaRPr lang="ru-RU" sz="1200" dirty="0"/>
          </a:p>
        </p:txBody>
      </p:sp>
      <p:sp>
        <p:nvSpPr>
          <p:cNvPr id="34" name="Прямоугольник 33"/>
          <p:cNvSpPr/>
          <p:nvPr/>
        </p:nvSpPr>
        <p:spPr bwMode="auto">
          <a:xfrm>
            <a:off x="280315" y="5281929"/>
            <a:ext cx="61301" cy="412753"/>
          </a:xfrm>
          <a:prstGeom prst="rect">
            <a:avLst/>
          </a:prstGeom>
          <a:solidFill>
            <a:srgbClr val="2B6030"/>
          </a:solidFill>
          <a:ln>
            <a:noFill/>
          </a:ln>
        </p:spPr>
        <p:txBody>
          <a:bodyPr lIns="0" tIns="0" rIns="0" bIns="0" rtlCol="0" anchor="ctr"/>
          <a:lstStyle/>
          <a:p>
            <a:pPr algn="ctr"/>
            <a:endParaRPr lang="ru-RU" sz="1350"/>
          </a:p>
        </p:txBody>
      </p:sp>
      <p:sp>
        <p:nvSpPr>
          <p:cNvPr id="35" name="Прямоугольник 34"/>
          <p:cNvSpPr/>
          <p:nvPr/>
        </p:nvSpPr>
        <p:spPr>
          <a:xfrm>
            <a:off x="1935724" y="5279760"/>
            <a:ext cx="3298762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buClr>
                <a:srgbClr val="5EA038"/>
              </a:buClr>
            </a:pPr>
            <a:r>
              <a:rPr lang="ru-RU" sz="900" spc="-16" dirty="0">
                <a:solidFill>
                  <a:prstClr val="white"/>
                </a:solidFill>
                <a:latin typeface="Proxima Nova" charset="0"/>
                <a:ea typeface="Proxima Nova" charset="0"/>
                <a:cs typeface="Proxima Nova" charset="0"/>
              </a:rPr>
              <a:t>Возможность оформления заемщиками-супругами двух кредитов для приобретения объекта недвижимости большей </a:t>
            </a:r>
            <a:r>
              <a:rPr lang="ru-RU" sz="900" spc="-16" dirty="0" smtClean="0">
                <a:solidFill>
                  <a:prstClr val="white"/>
                </a:solidFill>
                <a:latin typeface="Proxima Nova" charset="0"/>
                <a:ea typeface="Proxima Nova" charset="0"/>
                <a:cs typeface="Proxima Nova" charset="0"/>
              </a:rPr>
              <a:t>стоимостью</a:t>
            </a:r>
            <a:endParaRPr lang="ru-RU" sz="900" spc="-16" dirty="0">
              <a:solidFill>
                <a:prstClr val="white"/>
              </a:solidFill>
              <a:latin typeface="Proxima Nova" charset="0"/>
              <a:ea typeface="Proxima Nova" charset="0"/>
              <a:cs typeface="Proxima Nova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11926" y="2188118"/>
            <a:ext cx="230345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spc="-16" dirty="0">
                <a:solidFill>
                  <a:schemeClr val="bg1"/>
                </a:solidFill>
                <a:latin typeface="Proxima Nova" charset="0"/>
                <a:ea typeface="Proxima Nova" charset="0"/>
                <a:cs typeface="Proxima Nova" charset="0"/>
              </a:rPr>
              <a:t>приобретение жилого дома по ДКП</a:t>
            </a:r>
            <a:r>
              <a:rPr lang="en-US" sz="1000" spc="-16" dirty="0">
                <a:solidFill>
                  <a:schemeClr val="bg1"/>
                </a:solidFill>
                <a:latin typeface="Proxima Nova" charset="0"/>
                <a:ea typeface="Proxima Nova" charset="0"/>
                <a:cs typeface="Proxima Nova" charset="0"/>
              </a:rPr>
              <a:t>*</a:t>
            </a:r>
            <a:r>
              <a:rPr lang="ru-RU" sz="1000" spc="-16" dirty="0">
                <a:solidFill>
                  <a:schemeClr val="bg1"/>
                </a:solidFill>
                <a:latin typeface="Proxima Nova" charset="0"/>
                <a:ea typeface="Proxima Nova" charset="0"/>
                <a:cs typeface="Proxima Nova" charset="0"/>
              </a:rPr>
              <a:t>;</a:t>
            </a:r>
            <a:endParaRPr lang="en-US" sz="1000" spc="-16" dirty="0">
              <a:solidFill>
                <a:schemeClr val="bg1"/>
              </a:solidFill>
              <a:latin typeface="Proxima Nova" charset="0"/>
              <a:ea typeface="Proxima Nova" charset="0"/>
              <a:cs typeface="Proxima Nova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09329" y="2512290"/>
            <a:ext cx="461209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spc="-16" dirty="0">
                <a:solidFill>
                  <a:schemeClr val="bg1"/>
                </a:solidFill>
                <a:latin typeface="Proxima Nova" charset="0"/>
                <a:ea typeface="Proxima Nova" charset="0"/>
                <a:cs typeface="Proxima Nova" charset="0"/>
              </a:rPr>
              <a:t>приобретение у юридического лица жилого дома, соответствующего требованиям постановления Правительства №1567, находящегося на этапе строительства</a:t>
            </a:r>
          </a:p>
        </p:txBody>
      </p:sp>
    </p:spTree>
    <p:extLst>
      <p:ext uri="{BB962C8B-B14F-4D97-AF65-F5344CB8AC3E}">
        <p14:creationId xmlns:p14="http://schemas.microsoft.com/office/powerpoint/2010/main" val="414511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T Services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enc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enc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>
    <a:spDef>
      <a:spPr bwMode="auto">
        <a:solidFill>
          <a:srgbClr val="05889A"/>
        </a:solidFill>
        <a:ln>
          <a:noFill/>
        </a:ln>
      </a:spPr>
      <a:bodyPr lIns="0" tIns="0" rIns="0" bIns="0" rtlCol="0" anchor="ctr"/>
      <a:lstStyle>
        <a:defPPr algn="ctr">
          <a:defRPr/>
        </a:defPPr>
      </a:lstStyle>
    </a:spDef>
  </a:objectDefaults>
  <a:extraClrSchemeLst/>
</a:theme>
</file>

<file path=ppt/theme/theme2.xml><?xml version="1.0" encoding="utf-8"?>
<a:theme xmlns:a="http://schemas.openxmlformats.org/drawingml/2006/main" name="Специальное оформление">
  <a:themeElements>
    <a:clrScheme name="Другая 2">
      <a:dk1>
        <a:srgbClr val="333333"/>
      </a:dk1>
      <a:lt1>
        <a:srgbClr val="FFFFFF"/>
      </a:lt1>
      <a:dk2>
        <a:srgbClr val="333333"/>
      </a:dk2>
      <a:lt2>
        <a:srgbClr val="FFFFFF"/>
      </a:lt2>
      <a:accent1>
        <a:srgbClr val="2B6030"/>
      </a:accent1>
      <a:accent2>
        <a:srgbClr val="6AA744"/>
      </a:accent2>
      <a:accent3>
        <a:srgbClr val="FFCB05"/>
      </a:accent3>
      <a:accent4>
        <a:srgbClr val="A17711"/>
      </a:accent4>
      <a:accent5>
        <a:srgbClr val="A6CE39"/>
      </a:accent5>
      <a:accent6>
        <a:srgbClr val="65CCFF"/>
      </a:accent6>
      <a:hlink>
        <a:srgbClr val="00AAFF"/>
      </a:hlink>
      <a:folHlink>
        <a:srgbClr val="99DDFF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667ea8c4-e13b-4022-ae41-c146554f18f0">DRRB-25-3232</_dlc_DocId>
    <_dlc_DocIdUrl xmlns="667ea8c4-e13b-4022-ae41-c146554f18f0">
      <Url>https://portal/departments/drrb/_layouts/15/DocIdRedir.aspx?ID=DRRB-25-3232</Url>
      <Description>DRRB-25-3232</Description>
    </_dlc_DocIdUrl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88964CC9E0EDB34386107033A95C442E" ma:contentTypeVersion="0" ma:contentTypeDescription="Создание документа." ma:contentTypeScope="" ma:versionID="b42b9bd8b3942b3458508d2fdf67ce26">
  <xsd:schema xmlns:xsd="http://www.w3.org/2001/XMLSchema" xmlns:xs="http://www.w3.org/2001/XMLSchema" xmlns:p="http://schemas.microsoft.com/office/2006/metadata/properties" xmlns:ns2="667ea8c4-e13b-4022-ae41-c146554f18f0" targetNamespace="http://schemas.microsoft.com/office/2006/metadata/properties" ma:root="true" ma:fieldsID="089ef0accd68cf71d77274146770523a" ns2:_="">
    <xsd:import namespace="667ea8c4-e13b-4022-ae41-c146554f18f0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7ea8c4-e13b-4022-ae41-c146554f18f0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EF66449-E84D-4E57-A9E1-2E00B170EC12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2B029244-7593-4A46-9D1F-E7F56EDFD04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865F892-53B7-4E06-B0C4-82993803D707}">
  <ds:schemaRefs>
    <ds:schemaRef ds:uri="http://purl.org/dc/terms/"/>
    <ds:schemaRef ds:uri="http://schemas.microsoft.com/office/2006/documentManagement/types"/>
    <ds:schemaRef ds:uri="667ea8c4-e13b-4022-ae41-c146554f18f0"/>
    <ds:schemaRef ds:uri="http://purl.org/dc/dcmitype/"/>
    <ds:schemaRef ds:uri="http://www.w3.org/XML/1998/namespace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customXml/itemProps4.xml><?xml version="1.0" encoding="utf-8"?>
<ds:datastoreItem xmlns:ds="http://schemas.openxmlformats.org/officeDocument/2006/customXml" ds:itemID="{25587FB3-1FEE-4295-B3F0-1B035E1C40C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67ea8c4-e13b-4022-ae41-c146554f18f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40535</TotalTime>
  <Words>150</Words>
  <Application>Microsoft Office PowerPoint</Application>
  <PresentationFormat>Лист A4 (210x297 мм)</PresentationFormat>
  <Paragraphs>22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</vt:i4>
      </vt:variant>
    </vt:vector>
  </HeadingPairs>
  <TitlesOfParts>
    <vt:vector size="14" baseType="lpstr">
      <vt:lpstr>Arial</vt:lpstr>
      <vt:lpstr>Arial Narrow</vt:lpstr>
      <vt:lpstr>Calibri</vt:lpstr>
      <vt:lpstr>Calibri Light</vt:lpstr>
      <vt:lpstr>Montserrat</vt:lpstr>
      <vt:lpstr>Oswald</vt:lpstr>
      <vt:lpstr>Oswald bold</vt:lpstr>
      <vt:lpstr>Proxima Nova</vt:lpstr>
      <vt:lpstr>PT Sans</vt:lpstr>
      <vt:lpstr>Roboto Light</vt:lpstr>
      <vt:lpstr>Segoe UI</vt:lpstr>
      <vt:lpstr>IT Services</vt:lpstr>
      <vt:lpstr>Специальное оформление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Типовой портрет клиента</dc:title>
  <dc:creator>Microsoft Office User</dc:creator>
  <cp:lastModifiedBy>Емельянова Анастасия Александровна</cp:lastModifiedBy>
  <cp:revision>2253</cp:revision>
  <cp:lastPrinted>2021-02-25T11:09:21Z</cp:lastPrinted>
  <dcterms:created xsi:type="dcterms:W3CDTF">2019-06-12T06:44:14Z</dcterms:created>
  <dcterms:modified xsi:type="dcterms:W3CDTF">2022-04-22T13:03:11Z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0x01010088964CC9E0EDB34386107033A95C442E</vt:lpwstr>
  </property>
  <property fmtid="{D5CDD505-2E9C-101B-9397-08002B2CF9AE}" pid="3" name="_dlc_DocIdItemGuid">
    <vt:lpwstr>eeeefed2-4534-4fa8-81d8-3f9e025d7e58</vt:lpwstr>
  </property>
</Properties>
</file>